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6"/>
  </p:notesMasterIdLst>
  <p:sldIdLst>
    <p:sldId id="256" r:id="rId2"/>
    <p:sldId id="258" r:id="rId3"/>
    <p:sldId id="259" r:id="rId4"/>
    <p:sldId id="308" r:id="rId5"/>
    <p:sldId id="311" r:id="rId6"/>
    <p:sldId id="313" r:id="rId7"/>
    <p:sldId id="312" r:id="rId8"/>
    <p:sldId id="328" r:id="rId9"/>
    <p:sldId id="329" r:id="rId10"/>
    <p:sldId id="327" r:id="rId11"/>
    <p:sldId id="314" r:id="rId12"/>
    <p:sldId id="316" r:id="rId13"/>
    <p:sldId id="317" r:id="rId14"/>
    <p:sldId id="306" r:id="rId15"/>
    <p:sldId id="318" r:id="rId16"/>
    <p:sldId id="319" r:id="rId17"/>
    <p:sldId id="321" r:id="rId18"/>
    <p:sldId id="322" r:id="rId19"/>
    <p:sldId id="299" r:id="rId20"/>
    <p:sldId id="323" r:id="rId21"/>
    <p:sldId id="300" r:id="rId22"/>
    <p:sldId id="325" r:id="rId23"/>
    <p:sldId id="280" r:id="rId24"/>
    <p:sldId id="326" r:id="rId25"/>
  </p:sldIdLst>
  <p:sldSz cx="9144000" cy="5143500" type="screen16x9"/>
  <p:notesSz cx="6858000" cy="9144000"/>
  <p:embeddedFontLst>
    <p:embeddedFont>
      <p:font typeface="Premier League" panose="02000500000000000000" pitchFamily="2" charset="-128"/>
      <p:regular r:id="rId27"/>
    </p:embeddedFont>
    <p:embeddedFont>
      <p:font typeface="Questrial" panose="020B0604020202020204" charset="0"/>
      <p:regular r:id="rId28"/>
    </p:embeddedFont>
    <p:embeddedFont>
      <p:font typeface="Squada One"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2EB1C4-33A3-4000-890B-87848A0E597E}" v="333" dt="2021-01-27T14:35:56.069"/>
  </p1510:revLst>
</p1510:revInfo>
</file>

<file path=ppt/tableStyles.xml><?xml version="1.0" encoding="utf-8"?>
<a:tblStyleLst xmlns:a="http://schemas.openxmlformats.org/drawingml/2006/main" def="{E7D48C78-7D08-48F8-AA7B-94AC35BE2066}">
  <a:tblStyle styleId="{E7D48C78-7D08-48F8-AA7B-94AC35BE20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92" d="100"/>
          <a:sy n="192" d="100"/>
        </p:scale>
        <p:origin x="210"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 Jie Ong" userId="ce32859c3b00a37f" providerId="LiveId" clId="{FD2EB1C4-33A3-4000-890B-87848A0E597E}"/>
    <pc:docChg chg="undo custSel addSld delSld modSld sldOrd delMainMaster">
      <pc:chgData name="Yu Jie Ong" userId="ce32859c3b00a37f" providerId="LiveId" clId="{FD2EB1C4-33A3-4000-890B-87848A0E597E}" dt="2021-01-27T14:42:29.666" v="16501" actId="1076"/>
      <pc:docMkLst>
        <pc:docMk/>
      </pc:docMkLst>
      <pc:sldChg chg="addSp delSp modSp mod delAnim">
        <pc:chgData name="Yu Jie Ong" userId="ce32859c3b00a37f" providerId="LiveId" clId="{FD2EB1C4-33A3-4000-890B-87848A0E597E}" dt="2021-01-27T07:41:31.348" v="920" actId="20577"/>
        <pc:sldMkLst>
          <pc:docMk/>
          <pc:sldMk cId="0" sldId="256"/>
        </pc:sldMkLst>
        <pc:spChg chg="mod">
          <ac:chgData name="Yu Jie Ong" userId="ce32859c3b00a37f" providerId="LiveId" clId="{FD2EB1C4-33A3-4000-890B-87848A0E597E}" dt="2021-01-27T07:41:31.348" v="920" actId="20577"/>
          <ac:spMkLst>
            <pc:docMk/>
            <pc:sldMk cId="0" sldId="256"/>
            <ac:spMk id="156" creationId="{00000000-0000-0000-0000-000000000000}"/>
          </ac:spMkLst>
        </pc:spChg>
        <pc:spChg chg="mod">
          <ac:chgData name="Yu Jie Ong" userId="ce32859c3b00a37f" providerId="LiveId" clId="{FD2EB1C4-33A3-4000-890B-87848A0E597E}" dt="2021-01-19T09:24:06.686" v="39" actId="2711"/>
          <ac:spMkLst>
            <pc:docMk/>
            <pc:sldMk cId="0" sldId="256"/>
            <ac:spMk id="157" creationId="{00000000-0000-0000-0000-000000000000}"/>
          </ac:spMkLst>
        </pc:spChg>
        <pc:picChg chg="add del mod">
          <ac:chgData name="Yu Jie Ong" userId="ce32859c3b00a37f" providerId="LiveId" clId="{FD2EB1C4-33A3-4000-890B-87848A0E597E}" dt="2021-01-19T09:21:00.832" v="18" actId="478"/>
          <ac:picMkLst>
            <pc:docMk/>
            <pc:sldMk cId="0" sldId="256"/>
            <ac:picMk id="2" creationId="{A3721C2F-A478-49CB-9B0E-4BA71BFD343E}"/>
          </ac:picMkLst>
        </pc:picChg>
        <pc:picChg chg="del mod">
          <ac:chgData name="Yu Jie Ong" userId="ce32859c3b00a37f" providerId="LiveId" clId="{FD2EB1C4-33A3-4000-890B-87848A0E597E}" dt="2021-01-27T04:55:53.963" v="904" actId="478"/>
          <ac:picMkLst>
            <pc:docMk/>
            <pc:sldMk cId="0" sldId="256"/>
            <ac:picMk id="43" creationId="{3989034A-C69A-464E-ACB3-B24C85849F51}"/>
          </ac:picMkLst>
        </pc:picChg>
        <pc:picChg chg="add del mod">
          <ac:chgData name="Yu Jie Ong" userId="ce32859c3b00a37f" providerId="LiveId" clId="{FD2EB1C4-33A3-4000-890B-87848A0E597E}" dt="2021-01-19T09:23:07.733" v="27" actId="478"/>
          <ac:picMkLst>
            <pc:docMk/>
            <pc:sldMk cId="0" sldId="256"/>
            <ac:picMk id="1026" creationId="{607AD429-047F-4852-8CCF-640B038B4BAC}"/>
          </ac:picMkLst>
        </pc:picChg>
        <pc:picChg chg="add del">
          <ac:chgData name="Yu Jie Ong" userId="ce32859c3b00a37f" providerId="LiveId" clId="{FD2EB1C4-33A3-4000-890B-87848A0E597E}" dt="2021-01-19T09:23:07.733" v="27" actId="478"/>
          <ac:picMkLst>
            <pc:docMk/>
            <pc:sldMk cId="0" sldId="256"/>
            <ac:picMk id="1028" creationId="{6EE41175-4D9A-4519-9936-63BACC894F67}"/>
          </ac:picMkLst>
        </pc:picChg>
        <pc:picChg chg="add mod">
          <ac:chgData name="Yu Jie Ong" userId="ce32859c3b00a37f" providerId="LiveId" clId="{FD2EB1C4-33A3-4000-890B-87848A0E597E}" dt="2021-01-27T04:56:08.983" v="913" actId="1076"/>
          <ac:picMkLst>
            <pc:docMk/>
            <pc:sldMk cId="0" sldId="256"/>
            <ac:picMk id="1030" creationId="{AF7B6862-D878-4F74-98C9-FC7261BC7947}"/>
          </ac:picMkLst>
        </pc:picChg>
        <pc:picChg chg="add del mod">
          <ac:chgData name="Yu Jie Ong" userId="ce32859c3b00a37f" providerId="LiveId" clId="{FD2EB1C4-33A3-4000-890B-87848A0E597E}" dt="2021-01-27T04:56:03.626" v="910" actId="478"/>
          <ac:picMkLst>
            <pc:docMk/>
            <pc:sldMk cId="0" sldId="256"/>
            <ac:picMk id="2050" creationId="{434CA1E4-524E-4DAC-8B16-7A8FD4CC3819}"/>
          </ac:picMkLst>
        </pc:picChg>
      </pc:sldChg>
      <pc:sldChg chg="del">
        <pc:chgData name="Yu Jie Ong" userId="ce32859c3b00a37f" providerId="LiveId" clId="{FD2EB1C4-33A3-4000-890B-87848A0E597E}" dt="2021-01-27T14:14:19.469" v="15101" actId="47"/>
        <pc:sldMkLst>
          <pc:docMk/>
          <pc:sldMk cId="0" sldId="257"/>
        </pc:sldMkLst>
      </pc:sldChg>
      <pc:sldChg chg="addSp delSp modSp mod">
        <pc:chgData name="Yu Jie Ong" userId="ce32859c3b00a37f" providerId="LiveId" clId="{FD2EB1C4-33A3-4000-890B-87848A0E597E}" dt="2021-01-27T13:39:53.282" v="13906" actId="20577"/>
        <pc:sldMkLst>
          <pc:docMk/>
          <pc:sldMk cId="0" sldId="258"/>
        </pc:sldMkLst>
        <pc:spChg chg="add del mod">
          <ac:chgData name="Yu Jie Ong" userId="ce32859c3b00a37f" providerId="LiveId" clId="{FD2EB1C4-33A3-4000-890B-87848A0E597E}" dt="2021-01-27T04:44:52.538" v="484" actId="478"/>
          <ac:spMkLst>
            <pc:docMk/>
            <pc:sldMk cId="0" sldId="258"/>
            <ac:spMk id="3" creationId="{770D593F-E30F-4FAA-9AE9-8B9592B20FBD}"/>
          </ac:spMkLst>
        </pc:spChg>
        <pc:spChg chg="add del mod">
          <ac:chgData name="Yu Jie Ong" userId="ce32859c3b00a37f" providerId="LiveId" clId="{FD2EB1C4-33A3-4000-890B-87848A0E597E}" dt="2021-01-27T04:44:45.416" v="479" actId="478"/>
          <ac:spMkLst>
            <pc:docMk/>
            <pc:sldMk cId="0" sldId="258"/>
            <ac:spMk id="5" creationId="{A2D00A2D-536F-462F-99D3-2EDC98053A56}"/>
          </ac:spMkLst>
        </pc:spChg>
        <pc:spChg chg="add del mod">
          <ac:chgData name="Yu Jie Ong" userId="ce32859c3b00a37f" providerId="LiveId" clId="{FD2EB1C4-33A3-4000-890B-87848A0E597E}" dt="2021-01-27T04:44:57.772" v="486" actId="478"/>
          <ac:spMkLst>
            <pc:docMk/>
            <pc:sldMk cId="0" sldId="258"/>
            <ac:spMk id="7" creationId="{F8A2B7EC-95FC-4E1C-AA12-0B7D0E4EAAF7}"/>
          </ac:spMkLst>
        </pc:spChg>
        <pc:spChg chg="add del mod">
          <ac:chgData name="Yu Jie Ong" userId="ce32859c3b00a37f" providerId="LiveId" clId="{FD2EB1C4-33A3-4000-890B-87848A0E597E}" dt="2021-01-27T04:46:30.574" v="509" actId="478"/>
          <ac:spMkLst>
            <pc:docMk/>
            <pc:sldMk cId="0" sldId="258"/>
            <ac:spMk id="9" creationId="{61A94BCC-5F9A-4079-BF52-32D0D14B8D67}"/>
          </ac:spMkLst>
        </pc:spChg>
        <pc:spChg chg="add del mod">
          <ac:chgData name="Yu Jie Ong" userId="ce32859c3b00a37f" providerId="LiveId" clId="{FD2EB1C4-33A3-4000-890B-87848A0E597E}" dt="2021-01-27T04:47:11.287" v="512" actId="21"/>
          <ac:spMkLst>
            <pc:docMk/>
            <pc:sldMk cId="0" sldId="258"/>
            <ac:spMk id="11" creationId="{123790A0-6E38-466D-82E6-19029EF3F2B4}"/>
          </ac:spMkLst>
        </pc:spChg>
        <pc:spChg chg="add del mod">
          <ac:chgData name="Yu Jie Ong" userId="ce32859c3b00a37f" providerId="LiveId" clId="{FD2EB1C4-33A3-4000-890B-87848A0E597E}" dt="2021-01-27T04:49:06.806" v="722" actId="478"/>
          <ac:spMkLst>
            <pc:docMk/>
            <pc:sldMk cId="0" sldId="258"/>
            <ac:spMk id="13" creationId="{BC90D31F-3FE7-4932-911E-E0B8C9EB46A5}"/>
          </ac:spMkLst>
        </pc:spChg>
        <pc:spChg chg="add del mod">
          <ac:chgData name="Yu Jie Ong" userId="ce32859c3b00a37f" providerId="LiveId" clId="{FD2EB1C4-33A3-4000-890B-87848A0E597E}" dt="2021-01-27T04:48:50.622" v="718" actId="478"/>
          <ac:spMkLst>
            <pc:docMk/>
            <pc:sldMk cId="0" sldId="258"/>
            <ac:spMk id="15" creationId="{479FC4E5-5B7D-4851-9AE7-478170ED0381}"/>
          </ac:spMkLst>
        </pc:spChg>
        <pc:spChg chg="add del mod">
          <ac:chgData name="Yu Jie Ong" userId="ce32859c3b00a37f" providerId="LiveId" clId="{FD2EB1C4-33A3-4000-890B-87848A0E597E}" dt="2021-01-27T04:48:48.707" v="717" actId="478"/>
          <ac:spMkLst>
            <pc:docMk/>
            <pc:sldMk cId="0" sldId="258"/>
            <ac:spMk id="17" creationId="{EC036CF6-F28E-400B-9CBF-AB739130F2D9}"/>
          </ac:spMkLst>
        </pc:spChg>
        <pc:spChg chg="add del mod">
          <ac:chgData name="Yu Jie Ong" userId="ce32859c3b00a37f" providerId="LiveId" clId="{FD2EB1C4-33A3-4000-890B-87848A0E597E}" dt="2021-01-27T04:49:04.152" v="721" actId="478"/>
          <ac:spMkLst>
            <pc:docMk/>
            <pc:sldMk cId="0" sldId="258"/>
            <ac:spMk id="19" creationId="{2306ECA4-61A0-4D88-B8E1-1BD3E4D0A60D}"/>
          </ac:spMkLst>
        </pc:spChg>
        <pc:spChg chg="add del mod">
          <ac:chgData name="Yu Jie Ong" userId="ce32859c3b00a37f" providerId="LiveId" clId="{FD2EB1C4-33A3-4000-890B-87848A0E597E}" dt="2021-01-27T04:49:04.152" v="721" actId="478"/>
          <ac:spMkLst>
            <pc:docMk/>
            <pc:sldMk cId="0" sldId="258"/>
            <ac:spMk id="21" creationId="{DF1FEF64-B096-42F9-B19F-62F97FDEBDB0}"/>
          </ac:spMkLst>
        </pc:spChg>
        <pc:spChg chg="add del mod">
          <ac:chgData name="Yu Jie Ong" userId="ce32859c3b00a37f" providerId="LiveId" clId="{FD2EB1C4-33A3-4000-890B-87848A0E597E}" dt="2021-01-27T04:49:04.152" v="721" actId="478"/>
          <ac:spMkLst>
            <pc:docMk/>
            <pc:sldMk cId="0" sldId="258"/>
            <ac:spMk id="23" creationId="{797A7227-D13A-4482-8C55-A9ED8F21B899}"/>
          </ac:spMkLst>
        </pc:spChg>
        <pc:spChg chg="add del mod">
          <ac:chgData name="Yu Jie Ong" userId="ce32859c3b00a37f" providerId="LiveId" clId="{FD2EB1C4-33A3-4000-890B-87848A0E597E}" dt="2021-01-27T04:48:45.381" v="716" actId="478"/>
          <ac:spMkLst>
            <pc:docMk/>
            <pc:sldMk cId="0" sldId="258"/>
            <ac:spMk id="24" creationId="{219FF40E-D464-47DB-8908-CDC37E14AE02}"/>
          </ac:spMkLst>
        </pc:spChg>
        <pc:spChg chg="add del mod">
          <ac:chgData name="Yu Jie Ong" userId="ce32859c3b00a37f" providerId="LiveId" clId="{FD2EB1C4-33A3-4000-890B-87848A0E597E}" dt="2021-01-27T04:49:04.152" v="721" actId="478"/>
          <ac:spMkLst>
            <pc:docMk/>
            <pc:sldMk cId="0" sldId="258"/>
            <ac:spMk id="26" creationId="{F82C9780-6C0A-402B-8E7A-15BD56B09055}"/>
          </ac:spMkLst>
        </pc:spChg>
        <pc:spChg chg="add del mod">
          <ac:chgData name="Yu Jie Ong" userId="ce32859c3b00a37f" providerId="LiveId" clId="{FD2EB1C4-33A3-4000-890B-87848A0E597E}" dt="2021-01-27T04:48:45.381" v="716" actId="478"/>
          <ac:spMkLst>
            <pc:docMk/>
            <pc:sldMk cId="0" sldId="258"/>
            <ac:spMk id="27" creationId="{7B0428F0-F926-431C-B0D1-623BEB9E7178}"/>
          </ac:spMkLst>
        </pc:spChg>
        <pc:spChg chg="add del mod">
          <ac:chgData name="Yu Jie Ong" userId="ce32859c3b00a37f" providerId="LiveId" clId="{FD2EB1C4-33A3-4000-890B-87848A0E597E}" dt="2021-01-27T04:49:06.806" v="722" actId="478"/>
          <ac:spMkLst>
            <pc:docMk/>
            <pc:sldMk cId="0" sldId="258"/>
            <ac:spMk id="29" creationId="{93E845F4-814C-4D77-A6B5-8917173283AC}"/>
          </ac:spMkLst>
        </pc:spChg>
        <pc:spChg chg="add del mod">
          <ac:chgData name="Yu Jie Ong" userId="ce32859c3b00a37f" providerId="LiveId" clId="{FD2EB1C4-33A3-4000-890B-87848A0E597E}" dt="2021-01-27T04:49:10.560" v="724" actId="478"/>
          <ac:spMkLst>
            <pc:docMk/>
            <pc:sldMk cId="0" sldId="258"/>
            <ac:spMk id="31" creationId="{7C731CD7-A511-4C55-BF7B-E5079F5809BF}"/>
          </ac:spMkLst>
        </pc:spChg>
        <pc:spChg chg="add del mod">
          <ac:chgData name="Yu Jie Ong" userId="ce32859c3b00a37f" providerId="LiveId" clId="{FD2EB1C4-33A3-4000-890B-87848A0E597E}" dt="2021-01-27T04:49:08.450" v="723" actId="478"/>
          <ac:spMkLst>
            <pc:docMk/>
            <pc:sldMk cId="0" sldId="258"/>
            <ac:spMk id="33" creationId="{9CB9E0F1-7A75-4681-A61D-3E308C09F950}"/>
          </ac:spMkLst>
        </pc:spChg>
        <pc:spChg chg="add del mod">
          <ac:chgData name="Yu Jie Ong" userId="ce32859c3b00a37f" providerId="LiveId" clId="{FD2EB1C4-33A3-4000-890B-87848A0E597E}" dt="2021-01-27T07:43:49.894" v="1036" actId="1076"/>
          <ac:spMkLst>
            <pc:docMk/>
            <pc:sldMk cId="0" sldId="258"/>
            <ac:spMk id="209" creationId="{00000000-0000-0000-0000-000000000000}"/>
          </ac:spMkLst>
        </pc:spChg>
        <pc:spChg chg="mod">
          <ac:chgData name="Yu Jie Ong" userId="ce32859c3b00a37f" providerId="LiveId" clId="{FD2EB1C4-33A3-4000-890B-87848A0E597E}" dt="2021-01-27T07:43:06.516" v="1030" actId="1076"/>
          <ac:spMkLst>
            <pc:docMk/>
            <pc:sldMk cId="0" sldId="258"/>
            <ac:spMk id="210" creationId="{00000000-0000-0000-0000-000000000000}"/>
          </ac:spMkLst>
        </pc:spChg>
        <pc:spChg chg="add del">
          <ac:chgData name="Yu Jie Ong" userId="ce32859c3b00a37f" providerId="LiveId" clId="{FD2EB1C4-33A3-4000-890B-87848A0E597E}" dt="2021-01-27T04:48:33.834" v="712" actId="478"/>
          <ac:spMkLst>
            <pc:docMk/>
            <pc:sldMk cId="0" sldId="258"/>
            <ac:spMk id="211" creationId="{00000000-0000-0000-0000-000000000000}"/>
          </ac:spMkLst>
        </pc:spChg>
        <pc:spChg chg="mod">
          <ac:chgData name="Yu Jie Ong" userId="ce32859c3b00a37f" providerId="LiveId" clId="{FD2EB1C4-33A3-4000-890B-87848A0E597E}" dt="2021-01-27T13:39:53.282" v="13906" actId="20577"/>
          <ac:spMkLst>
            <pc:docMk/>
            <pc:sldMk cId="0" sldId="258"/>
            <ac:spMk id="212" creationId="{00000000-0000-0000-0000-000000000000}"/>
          </ac:spMkLst>
        </pc:spChg>
        <pc:spChg chg="del">
          <ac:chgData name="Yu Jie Ong" userId="ce32859c3b00a37f" providerId="LiveId" clId="{FD2EB1C4-33A3-4000-890B-87848A0E597E}" dt="2021-01-27T04:44:55.829" v="485" actId="478"/>
          <ac:spMkLst>
            <pc:docMk/>
            <pc:sldMk cId="0" sldId="258"/>
            <ac:spMk id="213" creationId="{00000000-0000-0000-0000-000000000000}"/>
          </ac:spMkLst>
        </pc:spChg>
        <pc:spChg chg="del mod">
          <ac:chgData name="Yu Jie Ong" userId="ce32859c3b00a37f" providerId="LiveId" clId="{FD2EB1C4-33A3-4000-890B-87848A0E597E}" dt="2021-01-27T04:48:34.936" v="713" actId="478"/>
          <ac:spMkLst>
            <pc:docMk/>
            <pc:sldMk cId="0" sldId="258"/>
            <ac:spMk id="214" creationId="{00000000-0000-0000-0000-000000000000}"/>
          </ac:spMkLst>
        </pc:spChg>
        <pc:spChg chg="del mod">
          <ac:chgData name="Yu Jie Ong" userId="ce32859c3b00a37f" providerId="LiveId" clId="{FD2EB1C4-33A3-4000-890B-87848A0E597E}" dt="2021-01-27T04:48:45.381" v="716" actId="478"/>
          <ac:spMkLst>
            <pc:docMk/>
            <pc:sldMk cId="0" sldId="258"/>
            <ac:spMk id="215" creationId="{00000000-0000-0000-0000-000000000000}"/>
          </ac:spMkLst>
        </pc:spChg>
        <pc:spChg chg="del">
          <ac:chgData name="Yu Jie Ong" userId="ce32859c3b00a37f" providerId="LiveId" clId="{FD2EB1C4-33A3-4000-890B-87848A0E597E}" dt="2021-01-27T04:44:36.920" v="475" actId="478"/>
          <ac:spMkLst>
            <pc:docMk/>
            <pc:sldMk cId="0" sldId="258"/>
            <ac:spMk id="216" creationId="{00000000-0000-0000-0000-000000000000}"/>
          </ac:spMkLst>
        </pc:spChg>
        <pc:spChg chg="del mod">
          <ac:chgData name="Yu Jie Ong" userId="ce32859c3b00a37f" providerId="LiveId" clId="{FD2EB1C4-33A3-4000-890B-87848A0E597E}" dt="2021-01-27T04:49:06.806" v="722" actId="478"/>
          <ac:spMkLst>
            <pc:docMk/>
            <pc:sldMk cId="0" sldId="258"/>
            <ac:spMk id="217" creationId="{00000000-0000-0000-0000-000000000000}"/>
          </ac:spMkLst>
        </pc:spChg>
        <pc:spChg chg="del mod">
          <ac:chgData name="Yu Jie Ong" userId="ce32859c3b00a37f" providerId="LiveId" clId="{FD2EB1C4-33A3-4000-890B-87848A0E597E}" dt="2021-01-27T04:48:45.381" v="716" actId="478"/>
          <ac:spMkLst>
            <pc:docMk/>
            <pc:sldMk cId="0" sldId="258"/>
            <ac:spMk id="218" creationId="{00000000-0000-0000-0000-000000000000}"/>
          </ac:spMkLst>
        </pc:spChg>
        <pc:spChg chg="del">
          <ac:chgData name="Yu Jie Ong" userId="ce32859c3b00a37f" providerId="LiveId" clId="{FD2EB1C4-33A3-4000-890B-87848A0E597E}" dt="2021-01-27T04:44:35.380" v="474" actId="478"/>
          <ac:spMkLst>
            <pc:docMk/>
            <pc:sldMk cId="0" sldId="258"/>
            <ac:spMk id="219" creationId="{00000000-0000-0000-0000-000000000000}"/>
          </ac:spMkLst>
        </pc:spChg>
        <pc:spChg chg="del mod">
          <ac:chgData name="Yu Jie Ong" userId="ce32859c3b00a37f" providerId="LiveId" clId="{FD2EB1C4-33A3-4000-890B-87848A0E597E}" dt="2021-01-27T04:48:45.381" v="716" actId="478"/>
          <ac:spMkLst>
            <pc:docMk/>
            <pc:sldMk cId="0" sldId="258"/>
            <ac:spMk id="220" creationId="{00000000-0000-0000-0000-000000000000}"/>
          </ac:spMkLst>
        </pc:spChg>
        <pc:spChg chg="del mod">
          <ac:chgData name="Yu Jie Ong" userId="ce32859c3b00a37f" providerId="LiveId" clId="{FD2EB1C4-33A3-4000-890B-87848A0E597E}" dt="2021-01-27T04:48:45.381" v="716" actId="478"/>
          <ac:spMkLst>
            <pc:docMk/>
            <pc:sldMk cId="0" sldId="258"/>
            <ac:spMk id="221" creationId="{00000000-0000-0000-0000-000000000000}"/>
          </ac:spMkLst>
        </pc:spChg>
        <pc:spChg chg="del">
          <ac:chgData name="Yu Jie Ong" userId="ce32859c3b00a37f" providerId="LiveId" clId="{FD2EB1C4-33A3-4000-890B-87848A0E597E}" dt="2021-01-27T04:46:28.884" v="508" actId="478"/>
          <ac:spMkLst>
            <pc:docMk/>
            <pc:sldMk cId="0" sldId="258"/>
            <ac:spMk id="222" creationId="{00000000-0000-0000-0000-000000000000}"/>
          </ac:spMkLst>
        </pc:spChg>
        <pc:spChg chg="del mod">
          <ac:chgData name="Yu Jie Ong" userId="ce32859c3b00a37f" providerId="LiveId" clId="{FD2EB1C4-33A3-4000-890B-87848A0E597E}" dt="2021-01-27T04:48:45.381" v="716" actId="478"/>
          <ac:spMkLst>
            <pc:docMk/>
            <pc:sldMk cId="0" sldId="258"/>
            <ac:spMk id="223" creationId="{00000000-0000-0000-0000-000000000000}"/>
          </ac:spMkLst>
        </pc:spChg>
        <pc:spChg chg="del mod">
          <ac:chgData name="Yu Jie Ong" userId="ce32859c3b00a37f" providerId="LiveId" clId="{FD2EB1C4-33A3-4000-890B-87848A0E597E}" dt="2021-01-27T04:48:45.381" v="716" actId="478"/>
          <ac:spMkLst>
            <pc:docMk/>
            <pc:sldMk cId="0" sldId="258"/>
            <ac:spMk id="224" creationId="{00000000-0000-0000-0000-000000000000}"/>
          </ac:spMkLst>
        </pc:spChg>
        <pc:spChg chg="del">
          <ac:chgData name="Yu Jie Ong" userId="ce32859c3b00a37f" providerId="LiveId" clId="{FD2EB1C4-33A3-4000-890B-87848A0E597E}" dt="2021-01-27T04:49:04.152" v="721" actId="478"/>
          <ac:spMkLst>
            <pc:docMk/>
            <pc:sldMk cId="0" sldId="258"/>
            <ac:spMk id="225" creationId="{00000000-0000-0000-0000-000000000000}"/>
          </ac:spMkLst>
        </pc:spChg>
        <pc:picChg chg="add del mod">
          <ac:chgData name="Yu Jie Ong" userId="ce32859c3b00a37f" providerId="LiveId" clId="{FD2EB1C4-33A3-4000-890B-87848A0E597E}" dt="2021-01-27T04:52:50.444" v="890" actId="478"/>
          <ac:picMkLst>
            <pc:docMk/>
            <pc:sldMk cId="0" sldId="258"/>
            <ac:picMk id="34" creationId="{84C4D424-C104-4378-AF5E-E5B6533166A3}"/>
          </ac:picMkLst>
        </pc:picChg>
        <pc:picChg chg="add del">
          <ac:chgData name="Yu Jie Ong" userId="ce32859c3b00a37f" providerId="LiveId" clId="{FD2EB1C4-33A3-4000-890B-87848A0E597E}" dt="2021-01-27T04:52:44.623" v="889" actId="478"/>
          <ac:picMkLst>
            <pc:docMk/>
            <pc:sldMk cId="0" sldId="258"/>
            <ac:picMk id="208" creationId="{00000000-0000-0000-0000-000000000000}"/>
          </ac:picMkLst>
        </pc:picChg>
        <pc:picChg chg="add del">
          <ac:chgData name="Yu Jie Ong" userId="ce32859c3b00a37f" providerId="LiveId" clId="{FD2EB1C4-33A3-4000-890B-87848A0E597E}" dt="2021-01-27T04:52:58.004" v="892"/>
          <ac:picMkLst>
            <pc:docMk/>
            <pc:sldMk cId="0" sldId="258"/>
            <ac:picMk id="1026" creationId="{68398B3D-9E27-4B5A-B078-471C2249490D}"/>
          </ac:picMkLst>
        </pc:picChg>
        <pc:picChg chg="add mod">
          <ac:chgData name="Yu Jie Ong" userId="ce32859c3b00a37f" providerId="LiveId" clId="{FD2EB1C4-33A3-4000-890B-87848A0E597E}" dt="2021-01-27T12:36:25.951" v="9549" actId="1076"/>
          <ac:picMkLst>
            <pc:docMk/>
            <pc:sldMk cId="0" sldId="258"/>
            <ac:picMk id="1026" creationId="{A4D3CD6B-7F8A-4D0B-BBE0-8328DA12394C}"/>
          </ac:picMkLst>
        </pc:picChg>
        <pc:picChg chg="add del mod">
          <ac:chgData name="Yu Jie Ong" userId="ce32859c3b00a37f" providerId="LiveId" clId="{FD2EB1C4-33A3-4000-890B-87848A0E597E}" dt="2021-01-27T04:53:42.490" v="903" actId="478"/>
          <ac:picMkLst>
            <pc:docMk/>
            <pc:sldMk cId="0" sldId="258"/>
            <ac:picMk id="1028" creationId="{F4ADD569-6FB1-434D-B5A3-5ABF8D84EFE4}"/>
          </ac:picMkLst>
        </pc:picChg>
      </pc:sldChg>
      <pc:sldChg chg="addSp delSp modSp mod modNotes">
        <pc:chgData name="Yu Jie Ong" userId="ce32859c3b00a37f" providerId="LiveId" clId="{FD2EB1C4-33A3-4000-890B-87848A0E597E}" dt="2021-01-27T14:14:33.934" v="15105" actId="1076"/>
        <pc:sldMkLst>
          <pc:docMk/>
          <pc:sldMk cId="0" sldId="259"/>
        </pc:sldMkLst>
        <pc:spChg chg="add del mod">
          <ac:chgData name="Yu Jie Ong" userId="ce32859c3b00a37f" providerId="LiveId" clId="{FD2EB1C4-33A3-4000-890B-87848A0E597E}" dt="2021-01-19T09:29:27.286" v="106" actId="478"/>
          <ac:spMkLst>
            <pc:docMk/>
            <pc:sldMk cId="0" sldId="259"/>
            <ac:spMk id="4" creationId="{9E2DC97F-A56B-4668-B0FA-2E7E880AE7E9}"/>
          </ac:spMkLst>
        </pc:spChg>
        <pc:spChg chg="mod">
          <ac:chgData name="Yu Jie Ong" userId="ce32859c3b00a37f" providerId="LiveId" clId="{FD2EB1C4-33A3-4000-890B-87848A0E597E}" dt="2021-01-27T07:52:28.447" v="1550" actId="20577"/>
          <ac:spMkLst>
            <pc:docMk/>
            <pc:sldMk cId="0" sldId="259"/>
            <ac:spMk id="230" creationId="{00000000-0000-0000-0000-000000000000}"/>
          </ac:spMkLst>
        </pc:spChg>
        <pc:picChg chg="add mod">
          <ac:chgData name="Yu Jie Ong" userId="ce32859c3b00a37f" providerId="LiveId" clId="{FD2EB1C4-33A3-4000-890B-87848A0E597E}" dt="2021-01-27T14:14:33.934" v="15105" actId="1076"/>
          <ac:picMkLst>
            <pc:docMk/>
            <pc:sldMk cId="0" sldId="259"/>
            <ac:picMk id="2" creationId="{37B8E553-1CB0-4E3A-9A17-CC1E7F2FA96E}"/>
          </ac:picMkLst>
        </pc:picChg>
        <pc:picChg chg="add del">
          <ac:chgData name="Yu Jie Ong" userId="ce32859c3b00a37f" providerId="LiveId" clId="{FD2EB1C4-33A3-4000-890B-87848A0E597E}" dt="2021-01-19T09:28:50.362" v="102" actId="478"/>
          <ac:picMkLst>
            <pc:docMk/>
            <pc:sldMk cId="0" sldId="259"/>
            <ac:picMk id="3" creationId="{B594D3B4-C8C1-41F8-8251-CB7C2238D969}"/>
          </ac:picMkLst>
        </pc:picChg>
        <pc:picChg chg="add del mod">
          <ac:chgData name="Yu Jie Ong" userId="ce32859c3b00a37f" providerId="LiveId" clId="{FD2EB1C4-33A3-4000-890B-87848A0E597E}" dt="2021-01-19T09:30:57.197" v="114" actId="478"/>
          <ac:picMkLst>
            <pc:docMk/>
            <pc:sldMk cId="0" sldId="259"/>
            <ac:picMk id="6" creationId="{10BE73A0-DF10-4E70-BBE1-D3851077E266}"/>
          </ac:picMkLst>
        </pc:picChg>
        <pc:picChg chg="add del mod">
          <ac:chgData name="Yu Jie Ong" userId="ce32859c3b00a37f" providerId="LiveId" clId="{FD2EB1C4-33A3-4000-890B-87848A0E597E}" dt="2021-01-27T14:14:30.097" v="15102" actId="478"/>
          <ac:picMkLst>
            <pc:docMk/>
            <pc:sldMk cId="0" sldId="259"/>
            <ac:picMk id="8" creationId="{B270F8D7-1433-420A-9062-A5A1EEEB343E}"/>
          </ac:picMkLst>
        </pc:picChg>
        <pc:picChg chg="add del mod">
          <ac:chgData name="Yu Jie Ong" userId="ce32859c3b00a37f" providerId="LiveId" clId="{FD2EB1C4-33A3-4000-890B-87848A0E597E}" dt="2021-01-19T09:26:05.484" v="89" actId="478"/>
          <ac:picMkLst>
            <pc:docMk/>
            <pc:sldMk cId="0" sldId="259"/>
            <ac:picMk id="2050" creationId="{A4F8E2AD-C777-4E2E-B525-8898846D960E}"/>
          </ac:picMkLst>
        </pc:picChg>
        <pc:picChg chg="add del mod">
          <ac:chgData name="Yu Jie Ong" userId="ce32859c3b00a37f" providerId="LiveId" clId="{FD2EB1C4-33A3-4000-890B-87848A0E597E}" dt="2021-01-19T09:28:17.646" v="98" actId="478"/>
          <ac:picMkLst>
            <pc:docMk/>
            <pc:sldMk cId="0" sldId="259"/>
            <ac:picMk id="2052" creationId="{D0EA4615-AB1C-4815-A34B-C1A76FF3D065}"/>
          </ac:picMkLst>
        </pc:picChg>
        <pc:picChg chg="add del">
          <ac:chgData name="Yu Jie Ong" userId="ce32859c3b00a37f" providerId="LiveId" clId="{FD2EB1C4-33A3-4000-890B-87848A0E597E}" dt="2021-01-19T09:28:24.561" v="100"/>
          <ac:picMkLst>
            <pc:docMk/>
            <pc:sldMk cId="0" sldId="259"/>
            <ac:picMk id="2054" creationId="{B3D9E815-E536-4D3B-9D30-E97A78B87081}"/>
          </ac:picMkLst>
        </pc:picChg>
        <pc:picChg chg="add del">
          <ac:chgData name="Yu Jie Ong" userId="ce32859c3b00a37f" providerId="LiveId" clId="{FD2EB1C4-33A3-4000-890B-87848A0E597E}" dt="2021-01-19T09:29:35.026" v="108"/>
          <ac:picMkLst>
            <pc:docMk/>
            <pc:sldMk cId="0" sldId="259"/>
            <ac:picMk id="2058" creationId="{BA3FEBE5-A164-4010-AB25-11E465A5C6A0}"/>
          </ac:picMkLst>
        </pc:picChg>
        <pc:picChg chg="add del">
          <ac:chgData name="Yu Jie Ong" userId="ce32859c3b00a37f" providerId="LiveId" clId="{FD2EB1C4-33A3-4000-890B-87848A0E597E}" dt="2021-01-19T09:31:23.700" v="116" actId="478"/>
          <ac:picMkLst>
            <pc:docMk/>
            <pc:sldMk cId="0" sldId="259"/>
            <ac:picMk id="2060" creationId="{AF1B850F-AAE2-4274-8394-DAA878990A0E}"/>
          </ac:picMkLst>
        </pc:picChg>
      </pc:sldChg>
      <pc:sldChg chg="del">
        <pc:chgData name="Yu Jie Ong" userId="ce32859c3b00a37f" providerId="LiveId" clId="{FD2EB1C4-33A3-4000-890B-87848A0E597E}" dt="2021-01-27T14:02:25.008" v="14818" actId="47"/>
        <pc:sldMkLst>
          <pc:docMk/>
          <pc:sldMk cId="0" sldId="260"/>
        </pc:sldMkLst>
      </pc:sldChg>
      <pc:sldChg chg="del">
        <pc:chgData name="Yu Jie Ong" userId="ce32859c3b00a37f" providerId="LiveId" clId="{FD2EB1C4-33A3-4000-890B-87848A0E597E}" dt="2021-01-27T14:02:26.046" v="14819" actId="47"/>
        <pc:sldMkLst>
          <pc:docMk/>
          <pc:sldMk cId="0" sldId="261"/>
        </pc:sldMkLst>
      </pc:sldChg>
      <pc:sldChg chg="addSp delSp modSp del modNotes">
        <pc:chgData name="Yu Jie Ong" userId="ce32859c3b00a37f" providerId="LiveId" clId="{FD2EB1C4-33A3-4000-890B-87848A0E597E}" dt="2021-01-27T14:02:26.883" v="14820" actId="47"/>
        <pc:sldMkLst>
          <pc:docMk/>
          <pc:sldMk cId="0" sldId="262"/>
        </pc:sldMkLst>
        <pc:picChg chg="add del mod">
          <ac:chgData name="Yu Jie Ong" userId="ce32859c3b00a37f" providerId="LiveId" clId="{FD2EB1C4-33A3-4000-890B-87848A0E597E}" dt="2021-01-27T10:48:12.463" v="4025" actId="21"/>
          <ac:picMkLst>
            <pc:docMk/>
            <pc:sldMk cId="0" sldId="262"/>
            <ac:picMk id="2050" creationId="{00CC2D31-96A1-4A64-873C-2D149ADC9B56}"/>
          </ac:picMkLst>
        </pc:picChg>
      </pc:sldChg>
      <pc:sldChg chg="del">
        <pc:chgData name="Yu Jie Ong" userId="ce32859c3b00a37f" providerId="LiveId" clId="{FD2EB1C4-33A3-4000-890B-87848A0E597E}" dt="2021-01-27T14:02:27.811" v="14821" actId="47"/>
        <pc:sldMkLst>
          <pc:docMk/>
          <pc:sldMk cId="0" sldId="263"/>
        </pc:sldMkLst>
      </pc:sldChg>
      <pc:sldChg chg="del">
        <pc:chgData name="Yu Jie Ong" userId="ce32859c3b00a37f" providerId="LiveId" clId="{FD2EB1C4-33A3-4000-890B-87848A0E597E}" dt="2021-01-27T14:02:28.312" v="14822" actId="47"/>
        <pc:sldMkLst>
          <pc:docMk/>
          <pc:sldMk cId="0" sldId="264"/>
        </pc:sldMkLst>
      </pc:sldChg>
      <pc:sldChg chg="del">
        <pc:chgData name="Yu Jie Ong" userId="ce32859c3b00a37f" providerId="LiveId" clId="{FD2EB1C4-33A3-4000-890B-87848A0E597E}" dt="2021-01-27T14:02:29.254" v="14823" actId="47"/>
        <pc:sldMkLst>
          <pc:docMk/>
          <pc:sldMk cId="0" sldId="265"/>
        </pc:sldMkLst>
      </pc:sldChg>
      <pc:sldChg chg="del">
        <pc:chgData name="Yu Jie Ong" userId="ce32859c3b00a37f" providerId="LiveId" clId="{FD2EB1C4-33A3-4000-890B-87848A0E597E}" dt="2021-01-27T14:02:29.787" v="14824" actId="47"/>
        <pc:sldMkLst>
          <pc:docMk/>
          <pc:sldMk cId="0" sldId="266"/>
        </pc:sldMkLst>
      </pc:sldChg>
      <pc:sldChg chg="del">
        <pc:chgData name="Yu Jie Ong" userId="ce32859c3b00a37f" providerId="LiveId" clId="{FD2EB1C4-33A3-4000-890B-87848A0E597E}" dt="2021-01-27T14:02:30.409" v="14825" actId="47"/>
        <pc:sldMkLst>
          <pc:docMk/>
          <pc:sldMk cId="0" sldId="267"/>
        </pc:sldMkLst>
      </pc:sldChg>
      <pc:sldChg chg="del">
        <pc:chgData name="Yu Jie Ong" userId="ce32859c3b00a37f" providerId="LiveId" clId="{FD2EB1C4-33A3-4000-890B-87848A0E597E}" dt="2021-01-27T14:02:30.969" v="14826" actId="47"/>
        <pc:sldMkLst>
          <pc:docMk/>
          <pc:sldMk cId="0" sldId="268"/>
        </pc:sldMkLst>
      </pc:sldChg>
      <pc:sldChg chg="del">
        <pc:chgData name="Yu Jie Ong" userId="ce32859c3b00a37f" providerId="LiveId" clId="{FD2EB1C4-33A3-4000-890B-87848A0E597E}" dt="2021-01-27T14:02:31.934" v="14827" actId="47"/>
        <pc:sldMkLst>
          <pc:docMk/>
          <pc:sldMk cId="0" sldId="269"/>
        </pc:sldMkLst>
      </pc:sldChg>
      <pc:sldChg chg="del">
        <pc:chgData name="Yu Jie Ong" userId="ce32859c3b00a37f" providerId="LiveId" clId="{FD2EB1C4-33A3-4000-890B-87848A0E597E}" dt="2021-01-27T14:02:32.480" v="14828" actId="47"/>
        <pc:sldMkLst>
          <pc:docMk/>
          <pc:sldMk cId="0" sldId="270"/>
        </pc:sldMkLst>
      </pc:sldChg>
      <pc:sldChg chg="del">
        <pc:chgData name="Yu Jie Ong" userId="ce32859c3b00a37f" providerId="LiveId" clId="{FD2EB1C4-33A3-4000-890B-87848A0E597E}" dt="2021-01-27T14:02:33.274" v="14829" actId="47"/>
        <pc:sldMkLst>
          <pc:docMk/>
          <pc:sldMk cId="0" sldId="271"/>
        </pc:sldMkLst>
      </pc:sldChg>
      <pc:sldChg chg="del">
        <pc:chgData name="Yu Jie Ong" userId="ce32859c3b00a37f" providerId="LiveId" clId="{FD2EB1C4-33A3-4000-890B-87848A0E597E}" dt="2021-01-27T14:02:33.892" v="14830" actId="47"/>
        <pc:sldMkLst>
          <pc:docMk/>
          <pc:sldMk cId="0" sldId="272"/>
        </pc:sldMkLst>
      </pc:sldChg>
      <pc:sldChg chg="del">
        <pc:chgData name="Yu Jie Ong" userId="ce32859c3b00a37f" providerId="LiveId" clId="{FD2EB1C4-33A3-4000-890B-87848A0E597E}" dt="2021-01-27T14:02:34.388" v="14831" actId="47"/>
        <pc:sldMkLst>
          <pc:docMk/>
          <pc:sldMk cId="0" sldId="273"/>
        </pc:sldMkLst>
      </pc:sldChg>
      <pc:sldChg chg="del">
        <pc:chgData name="Yu Jie Ong" userId="ce32859c3b00a37f" providerId="LiveId" clId="{FD2EB1C4-33A3-4000-890B-87848A0E597E}" dt="2021-01-27T14:02:35.066" v="14832" actId="47"/>
        <pc:sldMkLst>
          <pc:docMk/>
          <pc:sldMk cId="0" sldId="274"/>
        </pc:sldMkLst>
      </pc:sldChg>
      <pc:sldChg chg="del">
        <pc:chgData name="Yu Jie Ong" userId="ce32859c3b00a37f" providerId="LiveId" clId="{FD2EB1C4-33A3-4000-890B-87848A0E597E}" dt="2021-01-27T14:02:35.588" v="14833" actId="47"/>
        <pc:sldMkLst>
          <pc:docMk/>
          <pc:sldMk cId="0" sldId="275"/>
        </pc:sldMkLst>
      </pc:sldChg>
      <pc:sldChg chg="del">
        <pc:chgData name="Yu Jie Ong" userId="ce32859c3b00a37f" providerId="LiveId" clId="{FD2EB1C4-33A3-4000-890B-87848A0E597E}" dt="2021-01-27T14:02:36.600" v="14834" actId="47"/>
        <pc:sldMkLst>
          <pc:docMk/>
          <pc:sldMk cId="0" sldId="276"/>
        </pc:sldMkLst>
      </pc:sldChg>
      <pc:sldChg chg="del">
        <pc:chgData name="Yu Jie Ong" userId="ce32859c3b00a37f" providerId="LiveId" clId="{FD2EB1C4-33A3-4000-890B-87848A0E597E}" dt="2021-01-27T14:02:38.205" v="14835" actId="47"/>
        <pc:sldMkLst>
          <pc:docMk/>
          <pc:sldMk cId="0" sldId="277"/>
        </pc:sldMkLst>
      </pc:sldChg>
      <pc:sldChg chg="del">
        <pc:chgData name="Yu Jie Ong" userId="ce32859c3b00a37f" providerId="LiveId" clId="{FD2EB1C4-33A3-4000-890B-87848A0E597E}" dt="2021-01-27T14:02:39.106" v="14836" actId="47"/>
        <pc:sldMkLst>
          <pc:docMk/>
          <pc:sldMk cId="0" sldId="278"/>
        </pc:sldMkLst>
      </pc:sldChg>
      <pc:sldChg chg="del">
        <pc:chgData name="Yu Jie Ong" userId="ce32859c3b00a37f" providerId="LiveId" clId="{FD2EB1C4-33A3-4000-890B-87848A0E597E}" dt="2021-01-27T14:02:40.341" v="14837" actId="47"/>
        <pc:sldMkLst>
          <pc:docMk/>
          <pc:sldMk cId="0" sldId="279"/>
        </pc:sldMkLst>
      </pc:sldChg>
      <pc:sldChg chg="addSp delSp modSp mod setBg modClrScheme chgLayout">
        <pc:chgData name="Yu Jie Ong" userId="ce32859c3b00a37f" providerId="LiveId" clId="{FD2EB1C4-33A3-4000-890B-87848A0E597E}" dt="2021-01-27T14:21:58.217" v="15332" actId="20577"/>
        <pc:sldMkLst>
          <pc:docMk/>
          <pc:sldMk cId="0" sldId="280"/>
        </pc:sldMkLst>
        <pc:spChg chg="mod">
          <ac:chgData name="Yu Jie Ong" userId="ce32859c3b00a37f" providerId="LiveId" clId="{FD2EB1C4-33A3-4000-890B-87848A0E597E}" dt="2021-01-27T14:21:52.904" v="15329" actId="1076"/>
          <ac:spMkLst>
            <pc:docMk/>
            <pc:sldMk cId="0" sldId="280"/>
            <ac:spMk id="1563" creationId="{00000000-0000-0000-0000-000000000000}"/>
          </ac:spMkLst>
        </pc:spChg>
        <pc:spChg chg="mod ord">
          <ac:chgData name="Yu Jie Ong" userId="ce32859c3b00a37f" providerId="LiveId" clId="{FD2EB1C4-33A3-4000-890B-87848A0E597E}" dt="2021-01-27T14:21:54.799" v="15330" actId="1076"/>
          <ac:spMkLst>
            <pc:docMk/>
            <pc:sldMk cId="0" sldId="280"/>
            <ac:spMk id="1564" creationId="{00000000-0000-0000-0000-000000000000}"/>
          </ac:spMkLst>
        </pc:spChg>
        <pc:spChg chg="mod ord">
          <ac:chgData name="Yu Jie Ong" userId="ce32859c3b00a37f" providerId="LiveId" clId="{FD2EB1C4-33A3-4000-890B-87848A0E597E}" dt="2021-01-27T14:21:58.217" v="15332" actId="20577"/>
          <ac:spMkLst>
            <pc:docMk/>
            <pc:sldMk cId="0" sldId="280"/>
            <ac:spMk id="1565" creationId="{00000000-0000-0000-0000-000000000000}"/>
          </ac:spMkLst>
        </pc:spChg>
        <pc:grpChg chg="del">
          <ac:chgData name="Yu Jie Ong" userId="ce32859c3b00a37f" providerId="LiveId" clId="{FD2EB1C4-33A3-4000-890B-87848A0E597E}" dt="2021-01-27T14:03:03.082" v="14845" actId="478"/>
          <ac:grpSpMkLst>
            <pc:docMk/>
            <pc:sldMk cId="0" sldId="280"/>
            <ac:grpSpMk id="1567" creationId="{00000000-0000-0000-0000-000000000000}"/>
          </ac:grpSpMkLst>
        </pc:grpChg>
        <pc:grpChg chg="del">
          <ac:chgData name="Yu Jie Ong" userId="ce32859c3b00a37f" providerId="LiveId" clId="{FD2EB1C4-33A3-4000-890B-87848A0E597E}" dt="2021-01-27T14:03:02.551" v="14844" actId="478"/>
          <ac:grpSpMkLst>
            <pc:docMk/>
            <pc:sldMk cId="0" sldId="280"/>
            <ac:grpSpMk id="1571" creationId="{00000000-0000-0000-0000-000000000000}"/>
          </ac:grpSpMkLst>
        </pc:grpChg>
        <pc:grpChg chg="del">
          <ac:chgData name="Yu Jie Ong" userId="ce32859c3b00a37f" providerId="LiveId" clId="{FD2EB1C4-33A3-4000-890B-87848A0E597E}" dt="2021-01-27T14:03:01.936" v="14843" actId="478"/>
          <ac:grpSpMkLst>
            <pc:docMk/>
            <pc:sldMk cId="0" sldId="280"/>
            <ac:grpSpMk id="1577" creationId="{00000000-0000-0000-0000-000000000000}"/>
          </ac:grpSpMkLst>
        </pc:grpChg>
        <pc:picChg chg="add del mod">
          <ac:chgData name="Yu Jie Ong" userId="ce32859c3b00a37f" providerId="LiveId" clId="{FD2EB1C4-33A3-4000-890B-87848A0E597E}" dt="2021-01-27T14:11:30.791" v="15042" actId="478"/>
          <ac:picMkLst>
            <pc:docMk/>
            <pc:sldMk cId="0" sldId="280"/>
            <ac:picMk id="2" creationId="{82DFEADE-B46C-438D-B81A-62FDD20FF957}"/>
          </ac:picMkLst>
        </pc:picChg>
        <pc:picChg chg="add mod">
          <ac:chgData name="Yu Jie Ong" userId="ce32859c3b00a37f" providerId="LiveId" clId="{FD2EB1C4-33A3-4000-890B-87848A0E597E}" dt="2021-01-27T14:13:21.568" v="15082" actId="1076"/>
          <ac:picMkLst>
            <pc:docMk/>
            <pc:sldMk cId="0" sldId="280"/>
            <ac:picMk id="6146" creationId="{AD069191-E299-4310-9E67-26C1C7D195D3}"/>
          </ac:picMkLst>
        </pc:picChg>
      </pc:sldChg>
      <pc:sldChg chg="del">
        <pc:chgData name="Yu Jie Ong" userId="ce32859c3b00a37f" providerId="LiveId" clId="{FD2EB1C4-33A3-4000-890B-87848A0E597E}" dt="2021-01-27T14:14:02.264" v="15083" actId="47"/>
        <pc:sldMkLst>
          <pc:docMk/>
          <pc:sldMk cId="0" sldId="281"/>
        </pc:sldMkLst>
      </pc:sldChg>
      <pc:sldChg chg="del">
        <pc:chgData name="Yu Jie Ong" userId="ce32859c3b00a37f" providerId="LiveId" clId="{FD2EB1C4-33A3-4000-890B-87848A0E597E}" dt="2021-01-27T14:14:02.429" v="15084" actId="47"/>
        <pc:sldMkLst>
          <pc:docMk/>
          <pc:sldMk cId="0" sldId="282"/>
        </pc:sldMkLst>
      </pc:sldChg>
      <pc:sldChg chg="del">
        <pc:chgData name="Yu Jie Ong" userId="ce32859c3b00a37f" providerId="LiveId" clId="{FD2EB1C4-33A3-4000-890B-87848A0E597E}" dt="2021-01-27T14:14:02.620" v="15085" actId="47"/>
        <pc:sldMkLst>
          <pc:docMk/>
          <pc:sldMk cId="0" sldId="283"/>
        </pc:sldMkLst>
      </pc:sldChg>
      <pc:sldChg chg="del">
        <pc:chgData name="Yu Jie Ong" userId="ce32859c3b00a37f" providerId="LiveId" clId="{FD2EB1C4-33A3-4000-890B-87848A0E597E}" dt="2021-01-27T14:14:02.795" v="15086" actId="47"/>
        <pc:sldMkLst>
          <pc:docMk/>
          <pc:sldMk cId="0" sldId="284"/>
        </pc:sldMkLst>
      </pc:sldChg>
      <pc:sldChg chg="del">
        <pc:chgData name="Yu Jie Ong" userId="ce32859c3b00a37f" providerId="LiveId" clId="{FD2EB1C4-33A3-4000-890B-87848A0E597E}" dt="2021-01-27T14:14:03.048" v="15087" actId="47"/>
        <pc:sldMkLst>
          <pc:docMk/>
          <pc:sldMk cId="0" sldId="285"/>
        </pc:sldMkLst>
      </pc:sldChg>
      <pc:sldChg chg="del">
        <pc:chgData name="Yu Jie Ong" userId="ce32859c3b00a37f" providerId="LiveId" clId="{FD2EB1C4-33A3-4000-890B-87848A0E597E}" dt="2021-01-27T14:14:03.271" v="15088" actId="47"/>
        <pc:sldMkLst>
          <pc:docMk/>
          <pc:sldMk cId="0" sldId="286"/>
        </pc:sldMkLst>
      </pc:sldChg>
      <pc:sldChg chg="del">
        <pc:chgData name="Yu Jie Ong" userId="ce32859c3b00a37f" providerId="LiveId" clId="{FD2EB1C4-33A3-4000-890B-87848A0E597E}" dt="2021-01-27T14:14:03.323" v="15089" actId="47"/>
        <pc:sldMkLst>
          <pc:docMk/>
          <pc:sldMk cId="0" sldId="287"/>
        </pc:sldMkLst>
      </pc:sldChg>
      <pc:sldChg chg="del">
        <pc:chgData name="Yu Jie Ong" userId="ce32859c3b00a37f" providerId="LiveId" clId="{FD2EB1C4-33A3-4000-890B-87848A0E597E}" dt="2021-01-27T14:14:03.418" v="15090" actId="47"/>
        <pc:sldMkLst>
          <pc:docMk/>
          <pc:sldMk cId="0" sldId="288"/>
        </pc:sldMkLst>
      </pc:sldChg>
      <pc:sldChg chg="del">
        <pc:chgData name="Yu Jie Ong" userId="ce32859c3b00a37f" providerId="LiveId" clId="{FD2EB1C4-33A3-4000-890B-87848A0E597E}" dt="2021-01-27T14:14:03.585" v="15091" actId="47"/>
        <pc:sldMkLst>
          <pc:docMk/>
          <pc:sldMk cId="0" sldId="289"/>
        </pc:sldMkLst>
      </pc:sldChg>
      <pc:sldChg chg="del">
        <pc:chgData name="Yu Jie Ong" userId="ce32859c3b00a37f" providerId="LiveId" clId="{FD2EB1C4-33A3-4000-890B-87848A0E597E}" dt="2021-01-27T14:14:04.066" v="15092" actId="47"/>
        <pc:sldMkLst>
          <pc:docMk/>
          <pc:sldMk cId="0" sldId="290"/>
        </pc:sldMkLst>
      </pc:sldChg>
      <pc:sldChg chg="del">
        <pc:chgData name="Yu Jie Ong" userId="ce32859c3b00a37f" providerId="LiveId" clId="{FD2EB1C4-33A3-4000-890B-87848A0E597E}" dt="2021-01-27T14:14:04.518" v="15093" actId="47"/>
        <pc:sldMkLst>
          <pc:docMk/>
          <pc:sldMk cId="0" sldId="291"/>
        </pc:sldMkLst>
      </pc:sldChg>
      <pc:sldChg chg="del">
        <pc:chgData name="Yu Jie Ong" userId="ce32859c3b00a37f" providerId="LiveId" clId="{FD2EB1C4-33A3-4000-890B-87848A0E597E}" dt="2021-01-27T14:14:05.053" v="15094" actId="47"/>
        <pc:sldMkLst>
          <pc:docMk/>
          <pc:sldMk cId="0" sldId="292"/>
        </pc:sldMkLst>
      </pc:sldChg>
      <pc:sldChg chg="del">
        <pc:chgData name="Yu Jie Ong" userId="ce32859c3b00a37f" providerId="LiveId" clId="{FD2EB1C4-33A3-4000-890B-87848A0E597E}" dt="2021-01-27T14:14:05.437" v="15095" actId="47"/>
        <pc:sldMkLst>
          <pc:docMk/>
          <pc:sldMk cId="0" sldId="293"/>
        </pc:sldMkLst>
      </pc:sldChg>
      <pc:sldChg chg="del">
        <pc:chgData name="Yu Jie Ong" userId="ce32859c3b00a37f" providerId="LiveId" clId="{FD2EB1C4-33A3-4000-890B-87848A0E597E}" dt="2021-01-27T14:14:05.730" v="15096" actId="47"/>
        <pc:sldMkLst>
          <pc:docMk/>
          <pc:sldMk cId="0" sldId="294"/>
        </pc:sldMkLst>
      </pc:sldChg>
      <pc:sldChg chg="del">
        <pc:chgData name="Yu Jie Ong" userId="ce32859c3b00a37f" providerId="LiveId" clId="{FD2EB1C4-33A3-4000-890B-87848A0E597E}" dt="2021-01-27T14:14:05.904" v="15097" actId="47"/>
        <pc:sldMkLst>
          <pc:docMk/>
          <pc:sldMk cId="0" sldId="295"/>
        </pc:sldMkLst>
      </pc:sldChg>
      <pc:sldChg chg="del">
        <pc:chgData name="Yu Jie Ong" userId="ce32859c3b00a37f" providerId="LiveId" clId="{FD2EB1C4-33A3-4000-890B-87848A0E597E}" dt="2021-01-27T14:14:06.070" v="15098" actId="47"/>
        <pc:sldMkLst>
          <pc:docMk/>
          <pc:sldMk cId="0" sldId="296"/>
        </pc:sldMkLst>
      </pc:sldChg>
      <pc:sldChg chg="del">
        <pc:chgData name="Yu Jie Ong" userId="ce32859c3b00a37f" providerId="LiveId" clId="{FD2EB1C4-33A3-4000-890B-87848A0E597E}" dt="2021-01-27T14:14:06.437" v="15099" actId="47"/>
        <pc:sldMkLst>
          <pc:docMk/>
          <pc:sldMk cId="0" sldId="297"/>
        </pc:sldMkLst>
      </pc:sldChg>
      <pc:sldChg chg="del">
        <pc:chgData name="Yu Jie Ong" userId="ce32859c3b00a37f" providerId="LiveId" clId="{FD2EB1C4-33A3-4000-890B-87848A0E597E}" dt="2021-01-27T14:14:07.355" v="15100" actId="47"/>
        <pc:sldMkLst>
          <pc:docMk/>
          <pc:sldMk cId="0" sldId="298"/>
        </pc:sldMkLst>
      </pc:sldChg>
      <pc:sldChg chg="addSp delSp modSp new mod">
        <pc:chgData name="Yu Jie Ong" userId="ce32859c3b00a37f" providerId="LiveId" clId="{FD2EB1C4-33A3-4000-890B-87848A0E597E}" dt="2021-01-27T13:24:32.172" v="13054" actId="1076"/>
        <pc:sldMkLst>
          <pc:docMk/>
          <pc:sldMk cId="960974014" sldId="299"/>
        </pc:sldMkLst>
        <pc:spChg chg="del">
          <ac:chgData name="Yu Jie Ong" userId="ce32859c3b00a37f" providerId="LiveId" clId="{FD2EB1C4-33A3-4000-890B-87848A0E597E}" dt="2021-01-25T14:34:31.659" v="217" actId="478"/>
          <ac:spMkLst>
            <pc:docMk/>
            <pc:sldMk cId="960974014" sldId="299"/>
            <ac:spMk id="2" creationId="{1BEB739D-765C-4960-9D29-B6D9785AEC84}"/>
          </ac:spMkLst>
        </pc:spChg>
        <pc:spChg chg="mod">
          <ac:chgData name="Yu Jie Ong" userId="ce32859c3b00a37f" providerId="LiveId" clId="{FD2EB1C4-33A3-4000-890B-87848A0E597E}" dt="2021-01-27T13:24:27.673" v="13053" actId="1076"/>
          <ac:spMkLst>
            <pc:docMk/>
            <pc:sldMk cId="960974014" sldId="299"/>
            <ac:spMk id="3" creationId="{EA7299B5-E88B-4854-B8A4-05AED810EC6F}"/>
          </ac:spMkLst>
        </pc:spChg>
        <pc:spChg chg="add mod">
          <ac:chgData name="Yu Jie Ong" userId="ce32859c3b00a37f" providerId="LiveId" clId="{FD2EB1C4-33A3-4000-890B-87848A0E597E}" dt="2021-01-27T13:24:32.172" v="13054" actId="1076"/>
          <ac:spMkLst>
            <pc:docMk/>
            <pc:sldMk cId="960974014" sldId="299"/>
            <ac:spMk id="8" creationId="{EECC082C-7349-47D2-8B85-3D9B01F56E32}"/>
          </ac:spMkLst>
        </pc:spChg>
        <pc:picChg chg="add mod">
          <ac:chgData name="Yu Jie Ong" userId="ce32859c3b00a37f" providerId="LiveId" clId="{FD2EB1C4-33A3-4000-890B-87848A0E597E}" dt="2021-01-27T13:23:14.659" v="13047" actId="1076"/>
          <ac:picMkLst>
            <pc:docMk/>
            <pc:sldMk cId="960974014" sldId="299"/>
            <ac:picMk id="4" creationId="{E83CA108-C9AE-46E9-A245-ED2598BA1B06}"/>
          </ac:picMkLst>
        </pc:picChg>
        <pc:picChg chg="add del mod">
          <ac:chgData name="Yu Jie Ong" userId="ce32859c3b00a37f" providerId="LiveId" clId="{FD2EB1C4-33A3-4000-890B-87848A0E597E}" dt="2021-01-25T14:34:29.359" v="216" actId="478"/>
          <ac:picMkLst>
            <pc:docMk/>
            <pc:sldMk cId="960974014" sldId="299"/>
            <ac:picMk id="5" creationId="{AABA7B71-7911-4C36-B60C-34C765AFE3C9}"/>
          </ac:picMkLst>
        </pc:picChg>
        <pc:picChg chg="add mod">
          <ac:chgData name="Yu Jie Ong" userId="ce32859c3b00a37f" providerId="LiveId" clId="{FD2EB1C4-33A3-4000-890B-87848A0E597E}" dt="2021-01-27T13:21:40.602" v="13040" actId="1076"/>
          <ac:picMkLst>
            <pc:docMk/>
            <pc:sldMk cId="960974014" sldId="299"/>
            <ac:picMk id="7" creationId="{F5BEDE4E-9777-49B2-8E35-92900B60FBD1}"/>
          </ac:picMkLst>
        </pc:picChg>
        <pc:picChg chg="add mod">
          <ac:chgData name="Yu Jie Ong" userId="ce32859c3b00a37f" providerId="LiveId" clId="{FD2EB1C4-33A3-4000-890B-87848A0E597E}" dt="2021-01-27T13:21:38.907" v="13039" actId="14100"/>
          <ac:picMkLst>
            <pc:docMk/>
            <pc:sldMk cId="960974014" sldId="299"/>
            <ac:picMk id="9" creationId="{B2D2191E-B24F-4269-B898-85530552247F}"/>
          </ac:picMkLst>
        </pc:picChg>
        <pc:picChg chg="add mod">
          <ac:chgData name="Yu Jie Ong" userId="ce32859c3b00a37f" providerId="LiveId" clId="{FD2EB1C4-33A3-4000-890B-87848A0E597E}" dt="2021-01-27T13:21:36.795" v="13038" actId="1076"/>
          <ac:picMkLst>
            <pc:docMk/>
            <pc:sldMk cId="960974014" sldId="299"/>
            <ac:picMk id="11" creationId="{0AA90B05-E38F-443D-A5FB-2754F5B18C59}"/>
          </ac:picMkLst>
        </pc:picChg>
        <pc:picChg chg="add del mod">
          <ac:chgData name="Yu Jie Ong" userId="ce32859c3b00a37f" providerId="LiveId" clId="{FD2EB1C4-33A3-4000-890B-87848A0E597E}" dt="2021-01-25T14:31:34.981" v="168" actId="478"/>
          <ac:picMkLst>
            <pc:docMk/>
            <pc:sldMk cId="960974014" sldId="299"/>
            <ac:picMk id="13" creationId="{5BEE792F-786B-431F-8610-3695E661CB7D}"/>
          </ac:picMkLst>
        </pc:picChg>
        <pc:picChg chg="add del mod">
          <ac:chgData name="Yu Jie Ong" userId="ce32859c3b00a37f" providerId="LiveId" clId="{FD2EB1C4-33A3-4000-890B-87848A0E597E}" dt="2021-01-27T13:23:10.819" v="13044" actId="478"/>
          <ac:picMkLst>
            <pc:docMk/>
            <pc:sldMk cId="960974014" sldId="299"/>
            <ac:picMk id="15" creationId="{685B5747-C862-45A9-BF72-5409DF1C0AA4}"/>
          </ac:picMkLst>
        </pc:picChg>
      </pc:sldChg>
      <pc:sldChg chg="new del">
        <pc:chgData name="Yu Jie Ong" userId="ce32859c3b00a37f" providerId="LiveId" clId="{FD2EB1C4-33A3-4000-890B-87848A0E597E}" dt="2021-01-25T13:56:02.123" v="125" actId="47"/>
        <pc:sldMkLst>
          <pc:docMk/>
          <pc:sldMk cId="1218816004" sldId="299"/>
        </pc:sldMkLst>
      </pc:sldChg>
      <pc:sldChg chg="addSp delSp modSp new mod">
        <pc:chgData name="Yu Jie Ong" userId="ce32859c3b00a37f" providerId="LiveId" clId="{FD2EB1C4-33A3-4000-890B-87848A0E597E}" dt="2021-01-27T14:22:04.235" v="15333" actId="33524"/>
        <pc:sldMkLst>
          <pc:docMk/>
          <pc:sldMk cId="351755125" sldId="300"/>
        </pc:sldMkLst>
        <pc:spChg chg="del">
          <ac:chgData name="Yu Jie Ong" userId="ce32859c3b00a37f" providerId="LiveId" clId="{FD2EB1C4-33A3-4000-890B-87848A0E597E}" dt="2021-01-25T15:53:22.181" v="254" actId="478"/>
          <ac:spMkLst>
            <pc:docMk/>
            <pc:sldMk cId="351755125" sldId="300"/>
            <ac:spMk id="2" creationId="{52119BF2-A69C-49E4-AB6E-228D936B6A26}"/>
          </ac:spMkLst>
        </pc:spChg>
        <pc:spChg chg="mod">
          <ac:chgData name="Yu Jie Ong" userId="ce32859c3b00a37f" providerId="LiveId" clId="{FD2EB1C4-33A3-4000-890B-87848A0E597E}" dt="2021-01-27T13:34:36.561" v="13553" actId="1076"/>
          <ac:spMkLst>
            <pc:docMk/>
            <pc:sldMk cId="351755125" sldId="300"/>
            <ac:spMk id="3" creationId="{C48F7634-73B3-45B2-A25F-E82B63E893F3}"/>
          </ac:spMkLst>
        </pc:spChg>
        <pc:spChg chg="add mod">
          <ac:chgData name="Yu Jie Ong" userId="ce32859c3b00a37f" providerId="LiveId" clId="{FD2EB1C4-33A3-4000-890B-87848A0E597E}" dt="2021-01-27T14:22:04.235" v="15333" actId="33524"/>
          <ac:spMkLst>
            <pc:docMk/>
            <pc:sldMk cId="351755125" sldId="300"/>
            <ac:spMk id="10" creationId="{A3B5361D-55C7-44A2-96E5-400712CE1A22}"/>
          </ac:spMkLst>
        </pc:spChg>
        <pc:picChg chg="add mod modCrop">
          <ac:chgData name="Yu Jie Ong" userId="ce32859c3b00a37f" providerId="LiveId" clId="{FD2EB1C4-33A3-4000-890B-87848A0E597E}" dt="2021-01-27T13:37:03.976" v="13857" actId="1076"/>
          <ac:picMkLst>
            <pc:docMk/>
            <pc:sldMk cId="351755125" sldId="300"/>
            <ac:picMk id="4" creationId="{CF7EC916-F433-4E58-AC70-0DDB3ABCA3B1}"/>
          </ac:picMkLst>
        </pc:picChg>
        <pc:picChg chg="add del mod modCrop">
          <ac:chgData name="Yu Jie Ong" userId="ce32859c3b00a37f" providerId="LiveId" clId="{FD2EB1C4-33A3-4000-890B-87848A0E597E}" dt="2021-01-25T15:53:11.117" v="247" actId="478"/>
          <ac:picMkLst>
            <pc:docMk/>
            <pc:sldMk cId="351755125" sldId="300"/>
            <ac:picMk id="5" creationId="{008172CC-9E16-4C50-840B-9D12F9446209}"/>
          </ac:picMkLst>
        </pc:picChg>
        <pc:picChg chg="add mod">
          <ac:chgData name="Yu Jie Ong" userId="ce32859c3b00a37f" providerId="LiveId" clId="{FD2EB1C4-33A3-4000-890B-87848A0E597E}" dt="2021-01-27T13:38:02.147" v="13864" actId="14100"/>
          <ac:picMkLst>
            <pc:docMk/>
            <pc:sldMk cId="351755125" sldId="300"/>
            <ac:picMk id="6" creationId="{523B783B-2B8A-489F-A879-CD572427212E}"/>
          </ac:picMkLst>
        </pc:picChg>
        <pc:picChg chg="add mod modCrop">
          <ac:chgData name="Yu Jie Ong" userId="ce32859c3b00a37f" providerId="LiveId" clId="{FD2EB1C4-33A3-4000-890B-87848A0E597E}" dt="2021-01-27T13:37:13.569" v="13859" actId="1076"/>
          <ac:picMkLst>
            <pc:docMk/>
            <pc:sldMk cId="351755125" sldId="300"/>
            <ac:picMk id="7" creationId="{5E97EC74-CFFA-477B-8E89-B9F7210B8EB2}"/>
          </ac:picMkLst>
        </pc:picChg>
        <pc:picChg chg="add del mod">
          <ac:chgData name="Yu Jie Ong" userId="ce32859c3b00a37f" providerId="LiveId" clId="{FD2EB1C4-33A3-4000-890B-87848A0E597E}" dt="2021-01-27T13:33:36.572" v="13542" actId="478"/>
          <ac:picMkLst>
            <pc:docMk/>
            <pc:sldMk cId="351755125" sldId="300"/>
            <ac:picMk id="9" creationId="{E0A9B9D7-505D-42BB-A985-108EE5D1BCA3}"/>
          </ac:picMkLst>
        </pc:picChg>
        <pc:picChg chg="add del mod">
          <ac:chgData name="Yu Jie Ong" userId="ce32859c3b00a37f" providerId="LiveId" clId="{FD2EB1C4-33A3-4000-890B-87848A0E597E}" dt="2021-01-25T16:06:08.148" v="310" actId="478"/>
          <ac:picMkLst>
            <pc:docMk/>
            <pc:sldMk cId="351755125" sldId="300"/>
            <ac:picMk id="11" creationId="{8BBED4B3-A854-4275-BAE3-923351B0F476}"/>
          </ac:picMkLst>
        </pc:picChg>
        <pc:picChg chg="add del mod">
          <ac:chgData name="Yu Jie Ong" userId="ce32859c3b00a37f" providerId="LiveId" clId="{FD2EB1C4-33A3-4000-890B-87848A0E597E}" dt="2021-01-27T13:33:36.966" v="13543" actId="478"/>
          <ac:picMkLst>
            <pc:docMk/>
            <pc:sldMk cId="351755125" sldId="300"/>
            <ac:picMk id="13" creationId="{7179EFF0-5C3F-436F-9353-0E34C8329DE0}"/>
          </ac:picMkLst>
        </pc:picChg>
        <pc:picChg chg="add mod modCrop">
          <ac:chgData name="Yu Jie Ong" userId="ce32859c3b00a37f" providerId="LiveId" clId="{FD2EB1C4-33A3-4000-890B-87848A0E597E}" dt="2021-01-27T13:37:14.643" v="13860" actId="1076"/>
          <ac:picMkLst>
            <pc:docMk/>
            <pc:sldMk cId="351755125" sldId="300"/>
            <ac:picMk id="15" creationId="{D973213D-C4EA-4C36-B914-276068B3F4A4}"/>
          </ac:picMkLst>
        </pc:picChg>
      </pc:sldChg>
      <pc:sldChg chg="addSp delSp modSp new del mod">
        <pc:chgData name="Yu Jie Ong" userId="ce32859c3b00a37f" providerId="LiveId" clId="{FD2EB1C4-33A3-4000-890B-87848A0E597E}" dt="2021-01-27T08:07:22.370" v="2677" actId="47"/>
        <pc:sldMkLst>
          <pc:docMk/>
          <pc:sldMk cId="1520322382" sldId="301"/>
        </pc:sldMkLst>
        <pc:spChg chg="mod">
          <ac:chgData name="Yu Jie Ong" userId="ce32859c3b00a37f" providerId="LiveId" clId="{FD2EB1C4-33A3-4000-890B-87848A0E597E}" dt="2021-01-27T07:58:09.755" v="1947" actId="21"/>
          <ac:spMkLst>
            <pc:docMk/>
            <pc:sldMk cId="1520322382" sldId="301"/>
            <ac:spMk id="2" creationId="{F8841991-9BEC-446E-98B0-2993F8BAD0DB}"/>
          </ac:spMkLst>
        </pc:spChg>
        <pc:spChg chg="mod">
          <ac:chgData name="Yu Jie Ong" userId="ce32859c3b00a37f" providerId="LiveId" clId="{FD2EB1C4-33A3-4000-890B-87848A0E597E}" dt="2021-01-27T07:41:52.232" v="939" actId="20577"/>
          <ac:spMkLst>
            <pc:docMk/>
            <pc:sldMk cId="1520322382" sldId="301"/>
            <ac:spMk id="3" creationId="{FF467417-3687-4E40-B0B7-3393316AC411}"/>
          </ac:spMkLst>
        </pc:spChg>
        <pc:picChg chg="add del mod">
          <ac:chgData name="Yu Jie Ong" userId="ce32859c3b00a37f" providerId="LiveId" clId="{FD2EB1C4-33A3-4000-890B-87848A0E597E}" dt="2021-01-27T07:56:58.587" v="1907" actId="21"/>
          <ac:picMkLst>
            <pc:docMk/>
            <pc:sldMk cId="1520322382" sldId="301"/>
            <ac:picMk id="2050" creationId="{3B23C0A3-D346-44F1-AF5A-DE74BCDBE191}"/>
          </ac:picMkLst>
        </pc:picChg>
      </pc:sldChg>
      <pc:sldChg chg="modSp new del mod">
        <pc:chgData name="Yu Jie Ong" userId="ce32859c3b00a37f" providerId="LiveId" clId="{FD2EB1C4-33A3-4000-890B-87848A0E597E}" dt="2021-01-27T08:24:06.008" v="2990" actId="47"/>
        <pc:sldMkLst>
          <pc:docMk/>
          <pc:sldMk cId="1634235227" sldId="302"/>
        </pc:sldMkLst>
        <pc:spChg chg="mod">
          <ac:chgData name="Yu Jie Ong" userId="ce32859c3b00a37f" providerId="LiveId" clId="{FD2EB1C4-33A3-4000-890B-87848A0E597E}" dt="2021-01-27T07:41:57.709" v="948" actId="20577"/>
          <ac:spMkLst>
            <pc:docMk/>
            <pc:sldMk cId="1634235227" sldId="302"/>
            <ac:spMk id="3" creationId="{E07F64B1-AA0E-4A52-A7CF-3C976ABD8FE1}"/>
          </ac:spMkLst>
        </pc:spChg>
      </pc:sldChg>
      <pc:sldChg chg="addSp delSp modSp new del mod ord">
        <pc:chgData name="Yu Jie Ong" userId="ce32859c3b00a37f" providerId="LiveId" clId="{FD2EB1C4-33A3-4000-890B-87848A0E597E}" dt="2021-01-27T12:54:38.071" v="10957" actId="47"/>
        <pc:sldMkLst>
          <pc:docMk/>
          <pc:sldMk cId="3457905832" sldId="303"/>
        </pc:sldMkLst>
        <pc:spChg chg="del">
          <ac:chgData name="Yu Jie Ong" userId="ce32859c3b00a37f" providerId="LiveId" clId="{FD2EB1C4-33A3-4000-890B-87848A0E597E}" dt="2021-01-27T10:55:25.805" v="4191" actId="478"/>
          <ac:spMkLst>
            <pc:docMk/>
            <pc:sldMk cId="3457905832" sldId="303"/>
            <ac:spMk id="2" creationId="{DD8EA57F-45FB-42E2-AB1A-4DD67B17C159}"/>
          </ac:spMkLst>
        </pc:spChg>
        <pc:spChg chg="mod">
          <ac:chgData name="Yu Jie Ong" userId="ce32859c3b00a37f" providerId="LiveId" clId="{FD2EB1C4-33A3-4000-890B-87848A0E597E}" dt="2021-01-27T11:54:20.142" v="6244"/>
          <ac:spMkLst>
            <pc:docMk/>
            <pc:sldMk cId="3457905832" sldId="303"/>
            <ac:spMk id="3" creationId="{ABC1481C-9471-4E56-B993-BE398AF43AA3}"/>
          </ac:spMkLst>
        </pc:spChg>
        <pc:spChg chg="add mod">
          <ac:chgData name="Yu Jie Ong" userId="ce32859c3b00a37f" providerId="LiveId" clId="{FD2EB1C4-33A3-4000-890B-87848A0E597E}" dt="2021-01-27T11:35:58.655" v="4329" actId="14100"/>
          <ac:spMkLst>
            <pc:docMk/>
            <pc:sldMk cId="3457905832" sldId="303"/>
            <ac:spMk id="5" creationId="{D8602AC0-284B-403E-94DA-2B1244A529B4}"/>
          </ac:spMkLst>
        </pc:spChg>
        <pc:picChg chg="add del">
          <ac:chgData name="Yu Jie Ong" userId="ce32859c3b00a37f" providerId="LiveId" clId="{FD2EB1C4-33A3-4000-890B-87848A0E597E}" dt="2021-01-27T10:55:53.729" v="4201"/>
          <ac:picMkLst>
            <pc:docMk/>
            <pc:sldMk cId="3457905832" sldId="303"/>
            <ac:picMk id="4" creationId="{99334547-9422-4C54-B08A-5AFEC74C74A6}"/>
          </ac:picMkLst>
        </pc:picChg>
        <pc:picChg chg="add del mod">
          <ac:chgData name="Yu Jie Ong" userId="ce32859c3b00a37f" providerId="LiveId" clId="{FD2EB1C4-33A3-4000-890B-87848A0E597E}" dt="2021-01-27T10:53:53.338" v="4148" actId="478"/>
          <ac:picMkLst>
            <pc:docMk/>
            <pc:sldMk cId="3457905832" sldId="303"/>
            <ac:picMk id="1026" creationId="{36871008-A1DB-4558-B8EB-839CB31F6D0A}"/>
          </ac:picMkLst>
        </pc:picChg>
        <pc:picChg chg="add del">
          <ac:chgData name="Yu Jie Ong" userId="ce32859c3b00a37f" providerId="LiveId" clId="{FD2EB1C4-33A3-4000-890B-87848A0E597E}" dt="2021-01-27T10:53:51.485" v="4147"/>
          <ac:picMkLst>
            <pc:docMk/>
            <pc:sldMk cId="3457905832" sldId="303"/>
            <ac:picMk id="1028" creationId="{C8FFD567-B159-4095-AE65-3DDD4074A8CB}"/>
          </ac:picMkLst>
        </pc:picChg>
        <pc:picChg chg="add mod">
          <ac:chgData name="Yu Jie Ong" userId="ce32859c3b00a37f" providerId="LiveId" clId="{FD2EB1C4-33A3-4000-890B-87848A0E597E}" dt="2021-01-27T11:37:11.469" v="4332" actId="1076"/>
          <ac:picMkLst>
            <pc:docMk/>
            <pc:sldMk cId="3457905832" sldId="303"/>
            <ac:picMk id="1030" creationId="{955F807E-FDFA-4CA7-A413-0B588CA4AD73}"/>
          </ac:picMkLst>
        </pc:picChg>
        <pc:picChg chg="add mod">
          <ac:chgData name="Yu Jie Ong" userId="ce32859c3b00a37f" providerId="LiveId" clId="{FD2EB1C4-33A3-4000-890B-87848A0E597E}" dt="2021-01-27T11:37:00.423" v="4331" actId="1076"/>
          <ac:picMkLst>
            <pc:docMk/>
            <pc:sldMk cId="3457905832" sldId="303"/>
            <ac:picMk id="1032" creationId="{1DA54D74-8456-415A-A933-A7F010DA55B4}"/>
          </ac:picMkLst>
        </pc:picChg>
        <pc:picChg chg="add mod">
          <ac:chgData name="Yu Jie Ong" userId="ce32859c3b00a37f" providerId="LiveId" clId="{FD2EB1C4-33A3-4000-890B-87848A0E597E}" dt="2021-01-27T11:35:46.803" v="4327" actId="1076"/>
          <ac:picMkLst>
            <pc:docMk/>
            <pc:sldMk cId="3457905832" sldId="303"/>
            <ac:picMk id="1034" creationId="{D9AD4CF5-12AD-4F24-BFA9-C0AF072837C8}"/>
          </ac:picMkLst>
        </pc:picChg>
        <pc:picChg chg="add mod">
          <ac:chgData name="Yu Jie Ong" userId="ce32859c3b00a37f" providerId="LiveId" clId="{FD2EB1C4-33A3-4000-890B-87848A0E597E}" dt="2021-01-27T11:34:44.332" v="4238" actId="1076"/>
          <ac:picMkLst>
            <pc:docMk/>
            <pc:sldMk cId="3457905832" sldId="303"/>
            <ac:picMk id="1036" creationId="{3F16804E-ADE5-45E8-9A25-641C8582B095}"/>
          </ac:picMkLst>
        </pc:picChg>
      </pc:sldChg>
      <pc:sldChg chg="addSp delSp modSp new del mod">
        <pc:chgData name="Yu Jie Ong" userId="ce32859c3b00a37f" providerId="LiveId" clId="{FD2EB1C4-33A3-4000-890B-87848A0E597E}" dt="2021-01-27T14:25:40.508" v="15483" actId="47"/>
        <pc:sldMkLst>
          <pc:docMk/>
          <pc:sldMk cId="3787868146" sldId="304"/>
        </pc:sldMkLst>
        <pc:spChg chg="del mod">
          <ac:chgData name="Yu Jie Ong" userId="ce32859c3b00a37f" providerId="LiveId" clId="{FD2EB1C4-33A3-4000-890B-87848A0E597E}" dt="2021-01-27T11:56:47.504" v="6378" actId="478"/>
          <ac:spMkLst>
            <pc:docMk/>
            <pc:sldMk cId="3787868146" sldId="304"/>
            <ac:spMk id="2" creationId="{5749275F-5C55-46F8-90CC-D32034875F2E}"/>
          </ac:spMkLst>
        </pc:spChg>
        <pc:spChg chg="mod">
          <ac:chgData name="Yu Jie Ong" userId="ce32859c3b00a37f" providerId="LiveId" clId="{FD2EB1C4-33A3-4000-890B-87848A0E597E}" dt="2021-01-27T14:23:57.489" v="15342" actId="20577"/>
          <ac:spMkLst>
            <pc:docMk/>
            <pc:sldMk cId="3787868146" sldId="304"/>
            <ac:spMk id="3" creationId="{F64F216C-1D2D-4E6E-B2C1-E2B0A622B612}"/>
          </ac:spMkLst>
        </pc:spChg>
        <pc:spChg chg="add mod">
          <ac:chgData name="Yu Jie Ong" userId="ce32859c3b00a37f" providerId="LiveId" clId="{FD2EB1C4-33A3-4000-890B-87848A0E597E}" dt="2021-01-27T14:24:44.961" v="15474" actId="20577"/>
          <ac:spMkLst>
            <pc:docMk/>
            <pc:sldMk cId="3787868146" sldId="304"/>
            <ac:spMk id="5" creationId="{CC09D679-DE8C-471C-8A6F-FBB5DBB104D1}"/>
          </ac:spMkLst>
        </pc:spChg>
        <pc:picChg chg="add mod">
          <ac:chgData name="Yu Jie Ong" userId="ce32859c3b00a37f" providerId="LiveId" clId="{FD2EB1C4-33A3-4000-890B-87848A0E597E}" dt="2021-01-27T12:05:34.039" v="7765" actId="1076"/>
          <ac:picMkLst>
            <pc:docMk/>
            <pc:sldMk cId="3787868146" sldId="304"/>
            <ac:picMk id="7" creationId="{3CC1E6A2-6637-4A3B-A01D-D8AFB41A2AE4}"/>
          </ac:picMkLst>
        </pc:picChg>
        <pc:picChg chg="add mod">
          <ac:chgData name="Yu Jie Ong" userId="ce32859c3b00a37f" providerId="LiveId" clId="{FD2EB1C4-33A3-4000-890B-87848A0E597E}" dt="2021-01-27T12:05:33.042" v="7764" actId="1076"/>
          <ac:picMkLst>
            <pc:docMk/>
            <pc:sldMk cId="3787868146" sldId="304"/>
            <ac:picMk id="9" creationId="{31D89027-1958-4CFC-B32A-B8465729936B}"/>
          </ac:picMkLst>
        </pc:picChg>
        <pc:picChg chg="add del mod">
          <ac:chgData name="Yu Jie Ong" userId="ce32859c3b00a37f" providerId="LiveId" clId="{FD2EB1C4-33A3-4000-890B-87848A0E597E}" dt="2021-01-27T14:25:36.242" v="15482" actId="478"/>
          <ac:picMkLst>
            <pc:docMk/>
            <pc:sldMk cId="3787868146" sldId="304"/>
            <ac:picMk id="7170" creationId="{EC8BF003-E5D0-4A4D-AAF5-8FD36208A088}"/>
          </ac:picMkLst>
        </pc:picChg>
      </pc:sldChg>
      <pc:sldChg chg="addSp delSp modSp new del mod modClrScheme chgLayout">
        <pc:chgData name="Yu Jie Ong" userId="ce32859c3b00a37f" providerId="LiveId" clId="{FD2EB1C4-33A3-4000-890B-87848A0E597E}" dt="2021-01-27T12:42:40.246" v="9907" actId="47"/>
        <pc:sldMkLst>
          <pc:docMk/>
          <pc:sldMk cId="3436306494" sldId="305"/>
        </pc:sldMkLst>
        <pc:spChg chg="mod ord">
          <ac:chgData name="Yu Jie Ong" userId="ce32859c3b00a37f" providerId="LiveId" clId="{FD2EB1C4-33A3-4000-890B-87848A0E597E}" dt="2021-01-27T12:42:37.175" v="9905" actId="21"/>
          <ac:spMkLst>
            <pc:docMk/>
            <pc:sldMk cId="3436306494" sldId="305"/>
            <ac:spMk id="2" creationId="{7855CBF7-4CCF-4881-83E0-2E297C26C509}"/>
          </ac:spMkLst>
        </pc:spChg>
        <pc:spChg chg="del mod ord">
          <ac:chgData name="Yu Jie Ong" userId="ce32859c3b00a37f" providerId="LiveId" clId="{FD2EB1C4-33A3-4000-890B-87848A0E597E}" dt="2021-01-27T12:42:31.765" v="9903" actId="21"/>
          <ac:spMkLst>
            <pc:docMk/>
            <pc:sldMk cId="3436306494" sldId="305"/>
            <ac:spMk id="3" creationId="{9FA8D46E-C4CB-4DB8-92B9-E2037FBA2E2E}"/>
          </ac:spMkLst>
        </pc:spChg>
        <pc:spChg chg="add del mod ord">
          <ac:chgData name="Yu Jie Ong" userId="ce32859c3b00a37f" providerId="LiveId" clId="{FD2EB1C4-33A3-4000-890B-87848A0E597E}" dt="2021-01-27T12:39:50.793" v="9836" actId="478"/>
          <ac:spMkLst>
            <pc:docMk/>
            <pc:sldMk cId="3436306494" sldId="305"/>
            <ac:spMk id="4" creationId="{B3E68109-2A64-4762-9F57-47BF555F9AE5}"/>
          </ac:spMkLst>
        </pc:spChg>
        <pc:spChg chg="add del mod ord">
          <ac:chgData name="Yu Jie Ong" userId="ce32859c3b00a37f" providerId="LiveId" clId="{FD2EB1C4-33A3-4000-890B-87848A0E597E}" dt="2021-01-27T12:41:55.134" v="9885" actId="478"/>
          <ac:spMkLst>
            <pc:docMk/>
            <pc:sldMk cId="3436306494" sldId="305"/>
            <ac:spMk id="5" creationId="{ED8CA106-4E29-4BE4-AC68-8F1FADF55A03}"/>
          </ac:spMkLst>
        </pc:spChg>
        <pc:spChg chg="add mod">
          <ac:chgData name="Yu Jie Ong" userId="ce32859c3b00a37f" providerId="LiveId" clId="{FD2EB1C4-33A3-4000-890B-87848A0E597E}" dt="2021-01-27T12:42:31.765" v="9903" actId="21"/>
          <ac:spMkLst>
            <pc:docMk/>
            <pc:sldMk cId="3436306494" sldId="305"/>
            <ac:spMk id="7" creationId="{74DF1F05-8BB2-410C-902A-168311B49A12}"/>
          </ac:spMkLst>
        </pc:spChg>
      </pc:sldChg>
      <pc:sldChg chg="addSp modSp new mod">
        <pc:chgData name="Yu Jie Ong" userId="ce32859c3b00a37f" providerId="LiveId" clId="{FD2EB1C4-33A3-4000-890B-87848A0E597E}" dt="2021-01-27T14:16:49.372" v="15107" actId="1076"/>
        <pc:sldMkLst>
          <pc:docMk/>
          <pc:sldMk cId="4203517705" sldId="306"/>
        </pc:sldMkLst>
        <pc:spChg chg="mod">
          <ac:chgData name="Yu Jie Ong" userId="ce32859c3b00a37f" providerId="LiveId" clId="{FD2EB1C4-33A3-4000-890B-87848A0E597E}" dt="2021-01-27T14:16:49.372" v="15107" actId="1076"/>
          <ac:spMkLst>
            <pc:docMk/>
            <pc:sldMk cId="4203517705" sldId="306"/>
            <ac:spMk id="2" creationId="{B530DFF4-A410-447C-BAA2-E929994A137D}"/>
          </ac:spMkLst>
        </pc:spChg>
        <pc:spChg chg="mod">
          <ac:chgData name="Yu Jie Ong" userId="ce32859c3b00a37f" providerId="LiveId" clId="{FD2EB1C4-33A3-4000-890B-87848A0E597E}" dt="2021-01-27T12:40:34.422" v="9860"/>
          <ac:spMkLst>
            <pc:docMk/>
            <pc:sldMk cId="4203517705" sldId="306"/>
            <ac:spMk id="3" creationId="{E209F848-1471-40F6-8C75-7EBBAB6C6B49}"/>
          </ac:spMkLst>
        </pc:spChg>
        <pc:picChg chg="add mod">
          <ac:chgData name="Yu Jie Ong" userId="ce32859c3b00a37f" providerId="LiveId" clId="{FD2EB1C4-33A3-4000-890B-87848A0E597E}" dt="2021-01-27T12:50:23.607" v="10719" actId="1076"/>
          <ac:picMkLst>
            <pc:docMk/>
            <pc:sldMk cId="4203517705" sldId="306"/>
            <ac:picMk id="5" creationId="{613FC1F3-BB8E-4B4E-87ED-FB98F4B5256C}"/>
          </ac:picMkLst>
        </pc:picChg>
      </pc:sldChg>
      <pc:sldChg chg="addSp delSp modSp add del mod">
        <pc:chgData name="Yu Jie Ong" userId="ce32859c3b00a37f" providerId="LiveId" clId="{FD2EB1C4-33A3-4000-890B-87848A0E597E}" dt="2021-01-27T08:07:29.182" v="2678" actId="47"/>
        <pc:sldMkLst>
          <pc:docMk/>
          <pc:sldMk cId="2118657868" sldId="307"/>
        </pc:sldMkLst>
        <pc:spChg chg="add mod">
          <ac:chgData name="Yu Jie Ong" userId="ce32859c3b00a37f" providerId="LiveId" clId="{FD2EB1C4-33A3-4000-890B-87848A0E597E}" dt="2021-01-27T07:56:48.068" v="1901" actId="478"/>
          <ac:spMkLst>
            <pc:docMk/>
            <pc:sldMk cId="2118657868" sldId="307"/>
            <ac:spMk id="3" creationId="{C6867E1A-D244-4E5C-B1B7-8684182E096F}"/>
          </ac:spMkLst>
        </pc:spChg>
        <pc:spChg chg="del">
          <ac:chgData name="Yu Jie Ong" userId="ce32859c3b00a37f" providerId="LiveId" clId="{FD2EB1C4-33A3-4000-890B-87848A0E597E}" dt="2021-01-27T07:56:48.068" v="1901" actId="478"/>
          <ac:spMkLst>
            <pc:docMk/>
            <pc:sldMk cId="2118657868" sldId="307"/>
            <ac:spMk id="300" creationId="{00000000-0000-0000-0000-000000000000}"/>
          </ac:spMkLst>
        </pc:spChg>
        <pc:spChg chg="mod">
          <ac:chgData name="Yu Jie Ong" userId="ce32859c3b00a37f" providerId="LiveId" clId="{FD2EB1C4-33A3-4000-890B-87848A0E597E}" dt="2021-01-27T07:56:55.681" v="1906" actId="1076"/>
          <ac:spMkLst>
            <pc:docMk/>
            <pc:sldMk cId="2118657868" sldId="307"/>
            <ac:spMk id="302" creationId="{00000000-0000-0000-0000-000000000000}"/>
          </ac:spMkLst>
        </pc:spChg>
        <pc:picChg chg="add del mod">
          <ac:chgData name="Yu Jie Ong" userId="ce32859c3b00a37f" providerId="LiveId" clId="{FD2EB1C4-33A3-4000-890B-87848A0E597E}" dt="2021-01-27T07:57:44.398" v="1937" actId="21"/>
          <ac:picMkLst>
            <pc:docMk/>
            <pc:sldMk cId="2118657868" sldId="307"/>
            <ac:picMk id="7" creationId="{EC267910-AAAF-4052-99FC-A7A822788C23}"/>
          </ac:picMkLst>
        </pc:picChg>
      </pc:sldChg>
      <pc:sldChg chg="addSp delSp modSp add mod">
        <pc:chgData name="Yu Jie Ong" userId="ce32859c3b00a37f" providerId="LiveId" clId="{FD2EB1C4-33A3-4000-890B-87848A0E597E}" dt="2021-01-27T12:45:33.437" v="9927" actId="1076"/>
        <pc:sldMkLst>
          <pc:docMk/>
          <pc:sldMk cId="2041653684" sldId="308"/>
        </pc:sldMkLst>
        <pc:spChg chg="add mod">
          <ac:chgData name="Yu Jie Ong" userId="ce32859c3b00a37f" providerId="LiveId" clId="{FD2EB1C4-33A3-4000-890B-87848A0E597E}" dt="2021-01-27T08:04:54.196" v="2342" actId="1076"/>
          <ac:spMkLst>
            <pc:docMk/>
            <pc:sldMk cId="2041653684" sldId="308"/>
            <ac:spMk id="6" creationId="{6E2F3DE5-2421-4544-9222-7E62D14E3A0F}"/>
          </ac:spMkLst>
        </pc:spChg>
        <pc:spChg chg="add del mod">
          <ac:chgData name="Yu Jie Ong" userId="ce32859c3b00a37f" providerId="LiveId" clId="{FD2EB1C4-33A3-4000-890B-87848A0E597E}" dt="2021-01-27T08:01:59.699" v="2160" actId="478"/>
          <ac:spMkLst>
            <pc:docMk/>
            <pc:sldMk cId="2041653684" sldId="308"/>
            <ac:spMk id="7" creationId="{C1E34446-A2B2-4348-B660-5CB55CECD16C}"/>
          </ac:spMkLst>
        </pc:spChg>
        <pc:spChg chg="add mod">
          <ac:chgData name="Yu Jie Ong" userId="ce32859c3b00a37f" providerId="LiveId" clId="{FD2EB1C4-33A3-4000-890B-87848A0E597E}" dt="2021-01-27T12:45:33.437" v="9927" actId="1076"/>
          <ac:spMkLst>
            <pc:docMk/>
            <pc:sldMk cId="2041653684" sldId="308"/>
            <ac:spMk id="8" creationId="{9244F920-E4BA-41D4-A605-FAC6E38927E3}"/>
          </ac:spMkLst>
        </pc:spChg>
        <pc:spChg chg="add del mod">
          <ac:chgData name="Yu Jie Ong" userId="ce32859c3b00a37f" providerId="LiveId" clId="{FD2EB1C4-33A3-4000-890B-87848A0E597E}" dt="2021-01-27T08:03:22.596" v="2173"/>
          <ac:spMkLst>
            <pc:docMk/>
            <pc:sldMk cId="2041653684" sldId="308"/>
            <ac:spMk id="9" creationId="{C8A98C3F-A4E7-4ED6-B494-313403F91E1F}"/>
          </ac:spMkLst>
        </pc:spChg>
        <pc:spChg chg="mod">
          <ac:chgData name="Yu Jie Ong" userId="ce32859c3b00a37f" providerId="LiveId" clId="{FD2EB1C4-33A3-4000-890B-87848A0E597E}" dt="2021-01-27T07:57:51.965" v="1942" actId="1076"/>
          <ac:spMkLst>
            <pc:docMk/>
            <pc:sldMk cId="2041653684" sldId="308"/>
            <ac:spMk id="1363" creationId="{00000000-0000-0000-0000-000000000000}"/>
          </ac:spMkLst>
        </pc:spChg>
        <pc:picChg chg="add mod">
          <ac:chgData name="Yu Jie Ong" userId="ce32859c3b00a37f" providerId="LiveId" clId="{FD2EB1C4-33A3-4000-890B-87848A0E597E}" dt="2021-01-27T08:04:47.662" v="2340" actId="1076"/>
          <ac:picMkLst>
            <pc:docMk/>
            <pc:sldMk cId="2041653684" sldId="308"/>
            <ac:picMk id="4" creationId="{F99A2FF9-F1B4-4D41-8763-E88B8A3B3221}"/>
          </ac:picMkLst>
        </pc:picChg>
        <pc:picChg chg="del">
          <ac:chgData name="Yu Jie Ong" userId="ce32859c3b00a37f" providerId="LiveId" clId="{FD2EB1C4-33A3-4000-890B-87848A0E597E}" dt="2021-01-27T07:57:40.767" v="1936" actId="478"/>
          <ac:picMkLst>
            <pc:docMk/>
            <pc:sldMk cId="2041653684" sldId="308"/>
            <ac:picMk id="1362" creationId="{00000000-0000-0000-0000-000000000000}"/>
          </ac:picMkLst>
        </pc:picChg>
      </pc:sldChg>
      <pc:sldChg chg="addSp delSp modSp add del mod">
        <pc:chgData name="Yu Jie Ong" userId="ce32859c3b00a37f" providerId="LiveId" clId="{FD2EB1C4-33A3-4000-890B-87848A0E597E}" dt="2021-01-27T13:39:44.133" v="13881" actId="47"/>
        <pc:sldMkLst>
          <pc:docMk/>
          <pc:sldMk cId="3909672613" sldId="309"/>
        </pc:sldMkLst>
        <pc:spChg chg="add del">
          <ac:chgData name="Yu Jie Ong" userId="ce32859c3b00a37f" providerId="LiveId" clId="{FD2EB1C4-33A3-4000-890B-87848A0E597E}" dt="2021-01-27T08:12:20.197" v="2792"/>
          <ac:spMkLst>
            <pc:docMk/>
            <pc:sldMk cId="3909672613" sldId="309"/>
            <ac:spMk id="4" creationId="{DD525675-FEE5-4179-91E0-DF42BFCC6993}"/>
          </ac:spMkLst>
        </pc:spChg>
        <pc:spChg chg="add del">
          <ac:chgData name="Yu Jie Ong" userId="ce32859c3b00a37f" providerId="LiveId" clId="{FD2EB1C4-33A3-4000-890B-87848A0E597E}" dt="2021-01-27T08:12:25.196" v="2794"/>
          <ac:spMkLst>
            <pc:docMk/>
            <pc:sldMk cId="3909672613" sldId="309"/>
            <ac:spMk id="5" creationId="{A2219F3F-E501-476C-A07A-02F4DC4FF55E}"/>
          </ac:spMkLst>
        </pc:spChg>
        <pc:spChg chg="add del mod">
          <ac:chgData name="Yu Jie Ong" userId="ce32859c3b00a37f" providerId="LiveId" clId="{FD2EB1C4-33A3-4000-890B-87848A0E597E}" dt="2021-01-27T08:12:10.590" v="2790" actId="478"/>
          <ac:spMkLst>
            <pc:docMk/>
            <pc:sldMk cId="3909672613" sldId="309"/>
            <ac:spMk id="67" creationId="{D7C502D6-6E74-4EB3-B56B-CCC06D7C50A1}"/>
          </ac:spMkLst>
        </pc:spChg>
        <pc:spChg chg="mod">
          <ac:chgData name="Yu Jie Ong" userId="ce32859c3b00a37f" providerId="LiveId" clId="{FD2EB1C4-33A3-4000-890B-87848A0E597E}" dt="2021-01-27T10:39:56.244" v="3613" actId="1076"/>
          <ac:spMkLst>
            <pc:docMk/>
            <pc:sldMk cId="3909672613" sldId="309"/>
            <ac:spMk id="351" creationId="{00000000-0000-0000-0000-000000000000}"/>
          </ac:spMkLst>
        </pc:spChg>
        <pc:spChg chg="mod">
          <ac:chgData name="Yu Jie Ong" userId="ce32859c3b00a37f" providerId="LiveId" clId="{FD2EB1C4-33A3-4000-890B-87848A0E597E}" dt="2021-01-27T08:14:39.110" v="2989" actId="1076"/>
          <ac:spMkLst>
            <pc:docMk/>
            <pc:sldMk cId="3909672613" sldId="309"/>
            <ac:spMk id="352" creationId="{00000000-0000-0000-0000-000000000000}"/>
          </ac:spMkLst>
        </pc:spChg>
        <pc:spChg chg="mod">
          <ac:chgData name="Yu Jie Ong" userId="ce32859c3b00a37f" providerId="LiveId" clId="{FD2EB1C4-33A3-4000-890B-87848A0E597E}" dt="2021-01-27T08:13:23.428" v="2813" actId="1076"/>
          <ac:spMkLst>
            <pc:docMk/>
            <pc:sldMk cId="3909672613" sldId="309"/>
            <ac:spMk id="415" creationId="{00000000-0000-0000-0000-000000000000}"/>
          </ac:spMkLst>
        </pc:spChg>
        <pc:grpChg chg="del mod">
          <ac:chgData name="Yu Jie Ong" userId="ce32859c3b00a37f" providerId="LiveId" clId="{FD2EB1C4-33A3-4000-890B-87848A0E597E}" dt="2021-01-27T08:12:09.065" v="2789" actId="478"/>
          <ac:grpSpMkLst>
            <pc:docMk/>
            <pc:sldMk cId="3909672613" sldId="309"/>
            <ac:grpSpMk id="353" creationId="{00000000-0000-0000-0000-000000000000}"/>
          </ac:grpSpMkLst>
        </pc:grpChg>
        <pc:grpChg chg="del mod">
          <ac:chgData name="Yu Jie Ong" userId="ce32859c3b00a37f" providerId="LiveId" clId="{FD2EB1C4-33A3-4000-890B-87848A0E597E}" dt="2021-01-27T08:12:08.608" v="2788" actId="478"/>
          <ac:grpSpMkLst>
            <pc:docMk/>
            <pc:sldMk cId="3909672613" sldId="309"/>
            <ac:grpSpMk id="357" creationId="{00000000-0000-0000-0000-000000000000}"/>
          </ac:grpSpMkLst>
        </pc:grpChg>
        <pc:grpChg chg="del">
          <ac:chgData name="Yu Jie Ong" userId="ce32859c3b00a37f" providerId="LiveId" clId="{FD2EB1C4-33A3-4000-890B-87848A0E597E}" dt="2021-01-27T08:11:30.143" v="2748" actId="478"/>
          <ac:grpSpMkLst>
            <pc:docMk/>
            <pc:sldMk cId="3909672613" sldId="309"/>
            <ac:grpSpMk id="368" creationId="{00000000-0000-0000-0000-000000000000}"/>
          </ac:grpSpMkLst>
        </pc:grpChg>
        <pc:grpChg chg="add del mod">
          <ac:chgData name="Yu Jie Ong" userId="ce32859c3b00a37f" providerId="LiveId" clId="{FD2EB1C4-33A3-4000-890B-87848A0E597E}" dt="2021-01-27T08:12:03.239" v="2786" actId="478"/>
          <ac:grpSpMkLst>
            <pc:docMk/>
            <pc:sldMk cId="3909672613" sldId="309"/>
            <ac:grpSpMk id="376" creationId="{00000000-0000-0000-0000-000000000000}"/>
          </ac:grpSpMkLst>
        </pc:grpChg>
        <pc:picChg chg="add mod">
          <ac:chgData name="Yu Jie Ong" userId="ce32859c3b00a37f" providerId="LiveId" clId="{FD2EB1C4-33A3-4000-890B-87848A0E597E}" dt="2021-01-27T08:13:24.967" v="2814" actId="1076"/>
          <ac:picMkLst>
            <pc:docMk/>
            <pc:sldMk cId="3909672613" sldId="309"/>
            <ac:picMk id="3" creationId="{21E1C647-CE84-41D9-A275-DDEF580C734A}"/>
          </ac:picMkLst>
        </pc:picChg>
        <pc:picChg chg="add del mod">
          <ac:chgData name="Yu Jie Ong" userId="ce32859c3b00a37f" providerId="LiveId" clId="{FD2EB1C4-33A3-4000-890B-87848A0E597E}" dt="2021-01-27T08:13:05.660" v="2804" actId="478"/>
          <ac:picMkLst>
            <pc:docMk/>
            <pc:sldMk cId="3909672613" sldId="309"/>
            <ac:picMk id="7" creationId="{90E97606-5A54-4462-AFF8-4631A8E4836E}"/>
          </ac:picMkLst>
        </pc:picChg>
        <pc:picChg chg="add del mod">
          <ac:chgData name="Yu Jie Ong" userId="ce32859c3b00a37f" providerId="LiveId" clId="{FD2EB1C4-33A3-4000-890B-87848A0E597E}" dt="2021-01-27T13:39:06.180" v="13865" actId="21"/>
          <ac:picMkLst>
            <pc:docMk/>
            <pc:sldMk cId="3909672613" sldId="309"/>
            <ac:picMk id="9" creationId="{7A24A21E-991B-484F-A3C7-493882DCA676}"/>
          </ac:picMkLst>
        </pc:picChg>
      </pc:sldChg>
      <pc:sldChg chg="modSp new del mod ord">
        <pc:chgData name="Yu Jie Ong" userId="ce32859c3b00a37f" providerId="LiveId" clId="{FD2EB1C4-33A3-4000-890B-87848A0E597E}" dt="2021-01-27T10:34:21.784" v="3137" actId="47"/>
        <pc:sldMkLst>
          <pc:docMk/>
          <pc:sldMk cId="779836300" sldId="310"/>
        </pc:sldMkLst>
        <pc:spChg chg="mod">
          <ac:chgData name="Yu Jie Ong" userId="ce32859c3b00a37f" providerId="LiveId" clId="{FD2EB1C4-33A3-4000-890B-87848A0E597E}" dt="2021-01-27T10:34:01.980" v="3106" actId="14100"/>
          <ac:spMkLst>
            <pc:docMk/>
            <pc:sldMk cId="779836300" sldId="310"/>
            <ac:spMk id="2" creationId="{3D2BFE9B-ABAD-4030-B437-F1115AAA4882}"/>
          </ac:spMkLst>
        </pc:spChg>
        <pc:spChg chg="mod">
          <ac:chgData name="Yu Jie Ong" userId="ce32859c3b00a37f" providerId="LiveId" clId="{FD2EB1C4-33A3-4000-890B-87848A0E597E}" dt="2021-01-27T10:33:51.707" v="3104" actId="20577"/>
          <ac:spMkLst>
            <pc:docMk/>
            <pc:sldMk cId="779836300" sldId="310"/>
            <ac:spMk id="3" creationId="{F7C1A00B-7B45-4263-8CF8-100C0936F094}"/>
          </ac:spMkLst>
        </pc:spChg>
      </pc:sldChg>
      <pc:sldChg chg="addSp delSp modSp add mod ord modNotes">
        <pc:chgData name="Yu Jie Ong" userId="ce32859c3b00a37f" providerId="LiveId" clId="{FD2EB1C4-33A3-4000-890B-87848A0E597E}" dt="2021-01-27T13:44:43.870" v="13969" actId="404"/>
        <pc:sldMkLst>
          <pc:docMk/>
          <pc:sldMk cId="1955575785" sldId="311"/>
        </pc:sldMkLst>
        <pc:spChg chg="add del mod">
          <ac:chgData name="Yu Jie Ong" userId="ce32859c3b00a37f" providerId="LiveId" clId="{FD2EB1C4-33A3-4000-890B-87848A0E597E}" dt="2021-01-27T10:44:12.595" v="3931" actId="478"/>
          <ac:spMkLst>
            <pc:docMk/>
            <pc:sldMk cId="1955575785" sldId="311"/>
            <ac:spMk id="11" creationId="{E6B92BFE-95D9-411F-B4DF-415D4D410295}"/>
          </ac:spMkLst>
        </pc:spChg>
        <pc:spChg chg="add del mod">
          <ac:chgData name="Yu Jie Ong" userId="ce32859c3b00a37f" providerId="LiveId" clId="{FD2EB1C4-33A3-4000-890B-87848A0E597E}" dt="2021-01-27T10:38:07.628" v="3357" actId="478"/>
          <ac:spMkLst>
            <pc:docMk/>
            <pc:sldMk cId="1955575785" sldId="311"/>
            <ac:spMk id="12" creationId="{69E4CABD-BE5D-4120-87C1-F3310FF48D00}"/>
          </ac:spMkLst>
        </pc:spChg>
        <pc:spChg chg="add mod">
          <ac:chgData name="Yu Jie Ong" userId="ce32859c3b00a37f" providerId="LiveId" clId="{FD2EB1C4-33A3-4000-890B-87848A0E597E}" dt="2021-01-27T13:44:43.870" v="13969" actId="404"/>
          <ac:spMkLst>
            <pc:docMk/>
            <pc:sldMk cId="1955575785" sldId="311"/>
            <ac:spMk id="13" creationId="{83D60772-1D83-434C-87B0-6221A94741EA}"/>
          </ac:spMkLst>
        </pc:spChg>
        <pc:spChg chg="add mod">
          <ac:chgData name="Yu Jie Ong" userId="ce32859c3b00a37f" providerId="LiveId" clId="{FD2EB1C4-33A3-4000-890B-87848A0E597E}" dt="2021-01-27T13:44:41.705" v="13966" actId="1076"/>
          <ac:spMkLst>
            <pc:docMk/>
            <pc:sldMk cId="1955575785" sldId="311"/>
            <ac:spMk id="14" creationId="{B8F4CB8B-9A80-49CE-99B7-6D50B8587A42}"/>
          </ac:spMkLst>
        </pc:spChg>
        <pc:spChg chg="add del mod">
          <ac:chgData name="Yu Jie Ong" userId="ce32859c3b00a37f" providerId="LiveId" clId="{FD2EB1C4-33A3-4000-890B-87848A0E597E}" dt="2021-01-27T10:45:57.913" v="4001" actId="478"/>
          <ac:spMkLst>
            <pc:docMk/>
            <pc:sldMk cId="1955575785" sldId="311"/>
            <ac:spMk id="15" creationId="{B8130D83-87FE-4AEF-B5A6-E518CF807BB7}"/>
          </ac:spMkLst>
        </pc:spChg>
        <pc:spChg chg="mod">
          <ac:chgData name="Yu Jie Ong" userId="ce32859c3b00a37f" providerId="LiveId" clId="{FD2EB1C4-33A3-4000-890B-87848A0E597E}" dt="2021-01-27T13:39:39.670" v="13880" actId="1076"/>
          <ac:spMkLst>
            <pc:docMk/>
            <pc:sldMk cId="1955575785" sldId="311"/>
            <ac:spMk id="287" creationId="{00000000-0000-0000-0000-000000000000}"/>
          </ac:spMkLst>
        </pc:spChg>
        <pc:spChg chg="mod">
          <ac:chgData name="Yu Jie Ong" userId="ce32859c3b00a37f" providerId="LiveId" clId="{FD2EB1C4-33A3-4000-890B-87848A0E597E}" dt="2021-01-27T13:44:11.653" v="13956" actId="1076"/>
          <ac:spMkLst>
            <pc:docMk/>
            <pc:sldMk cId="1955575785" sldId="311"/>
            <ac:spMk id="288" creationId="{00000000-0000-0000-0000-000000000000}"/>
          </ac:spMkLst>
        </pc:spChg>
        <pc:spChg chg="mod">
          <ac:chgData name="Yu Jie Ong" userId="ce32859c3b00a37f" providerId="LiveId" clId="{FD2EB1C4-33A3-4000-890B-87848A0E597E}" dt="2021-01-27T13:44:07.271" v="13955" actId="1036"/>
          <ac:spMkLst>
            <pc:docMk/>
            <pc:sldMk cId="1955575785" sldId="311"/>
            <ac:spMk id="289" creationId="{00000000-0000-0000-0000-000000000000}"/>
          </ac:spMkLst>
        </pc:spChg>
        <pc:spChg chg="mod">
          <ac:chgData name="Yu Jie Ong" userId="ce32859c3b00a37f" providerId="LiveId" clId="{FD2EB1C4-33A3-4000-890B-87848A0E597E}" dt="2021-01-27T13:44:07.271" v="13955" actId="1036"/>
          <ac:spMkLst>
            <pc:docMk/>
            <pc:sldMk cId="1955575785" sldId="311"/>
            <ac:spMk id="290" creationId="{00000000-0000-0000-0000-000000000000}"/>
          </ac:spMkLst>
        </pc:spChg>
        <pc:spChg chg="mod">
          <ac:chgData name="Yu Jie Ong" userId="ce32859c3b00a37f" providerId="LiveId" clId="{FD2EB1C4-33A3-4000-890B-87848A0E597E}" dt="2021-01-27T13:44:07.271" v="13955" actId="1036"/>
          <ac:spMkLst>
            <pc:docMk/>
            <pc:sldMk cId="1955575785" sldId="311"/>
            <ac:spMk id="291" creationId="{00000000-0000-0000-0000-000000000000}"/>
          </ac:spMkLst>
        </pc:spChg>
        <pc:spChg chg="mod">
          <ac:chgData name="Yu Jie Ong" userId="ce32859c3b00a37f" providerId="LiveId" clId="{FD2EB1C4-33A3-4000-890B-87848A0E597E}" dt="2021-01-27T13:44:07.271" v="13955" actId="1036"/>
          <ac:spMkLst>
            <pc:docMk/>
            <pc:sldMk cId="1955575785" sldId="311"/>
            <ac:spMk id="292" creationId="{00000000-0000-0000-0000-000000000000}"/>
          </ac:spMkLst>
        </pc:spChg>
        <pc:spChg chg="del mod">
          <ac:chgData name="Yu Jie Ong" userId="ce32859c3b00a37f" providerId="LiveId" clId="{FD2EB1C4-33A3-4000-890B-87848A0E597E}" dt="2021-01-27T10:38:09.083" v="3358" actId="478"/>
          <ac:spMkLst>
            <pc:docMk/>
            <pc:sldMk cId="1955575785" sldId="311"/>
            <ac:spMk id="293" creationId="{00000000-0000-0000-0000-000000000000}"/>
          </ac:spMkLst>
        </pc:spChg>
        <pc:spChg chg="del mod">
          <ac:chgData name="Yu Jie Ong" userId="ce32859c3b00a37f" providerId="LiveId" clId="{FD2EB1C4-33A3-4000-890B-87848A0E597E}" dt="2021-01-27T10:40:54.270" v="3614" actId="478"/>
          <ac:spMkLst>
            <pc:docMk/>
            <pc:sldMk cId="1955575785" sldId="311"/>
            <ac:spMk id="294" creationId="{00000000-0000-0000-0000-000000000000}"/>
          </ac:spMkLst>
        </pc:spChg>
        <pc:spChg chg="mod">
          <ac:chgData name="Yu Jie Ong" userId="ce32859c3b00a37f" providerId="LiveId" clId="{FD2EB1C4-33A3-4000-890B-87848A0E597E}" dt="2021-01-27T13:44:33.566" v="13963" actId="1076"/>
          <ac:spMkLst>
            <pc:docMk/>
            <pc:sldMk cId="1955575785" sldId="311"/>
            <ac:spMk id="295" creationId="{00000000-0000-0000-0000-000000000000}"/>
          </ac:spMkLst>
        </pc:spChg>
        <pc:picChg chg="add mod">
          <ac:chgData name="Yu Jie Ong" userId="ce32859c3b00a37f" providerId="LiveId" clId="{FD2EB1C4-33A3-4000-890B-87848A0E597E}" dt="2021-01-27T13:44:07.271" v="13955" actId="1036"/>
          <ac:picMkLst>
            <pc:docMk/>
            <pc:sldMk cId="1955575785" sldId="311"/>
            <ac:picMk id="2" creationId="{0B93F1FD-A210-4350-A3DA-DC8E48E5E318}"/>
          </ac:picMkLst>
        </pc:picChg>
        <pc:picChg chg="add del mod">
          <ac:chgData name="Yu Jie Ong" userId="ce32859c3b00a37f" providerId="LiveId" clId="{FD2EB1C4-33A3-4000-890B-87848A0E597E}" dt="2021-01-27T10:50:51.114" v="4050" actId="478"/>
          <ac:picMkLst>
            <pc:docMk/>
            <pc:sldMk cId="1955575785" sldId="311"/>
            <ac:picMk id="16" creationId="{A557C2BE-B6E5-4FF9-9B2C-1C9F6CE41A0E}"/>
          </ac:picMkLst>
        </pc:picChg>
        <pc:picChg chg="add mod">
          <ac:chgData name="Yu Jie Ong" userId="ce32859c3b00a37f" providerId="LiveId" clId="{FD2EB1C4-33A3-4000-890B-87848A0E597E}" dt="2021-01-27T13:39:16.595" v="13870" actId="1076"/>
          <ac:picMkLst>
            <pc:docMk/>
            <pc:sldMk cId="1955575785" sldId="311"/>
            <ac:picMk id="17" creationId="{14BDBA31-CD1B-4CA8-9C83-783D45807155}"/>
          </ac:picMkLst>
        </pc:picChg>
        <pc:picChg chg="add mod">
          <ac:chgData name="Yu Jie Ong" userId="ce32859c3b00a37f" providerId="LiveId" clId="{FD2EB1C4-33A3-4000-890B-87848A0E597E}" dt="2021-01-27T13:44:07.271" v="13955" actId="1036"/>
          <ac:picMkLst>
            <pc:docMk/>
            <pc:sldMk cId="1955575785" sldId="311"/>
            <ac:picMk id="18" creationId="{5B00DEC1-3B54-435C-9A5C-21DAF2E52D7B}"/>
          </ac:picMkLst>
        </pc:picChg>
        <pc:picChg chg="add mod">
          <ac:chgData name="Yu Jie Ong" userId="ce32859c3b00a37f" providerId="LiveId" clId="{FD2EB1C4-33A3-4000-890B-87848A0E597E}" dt="2021-01-27T13:44:07.271" v="13955" actId="1036"/>
          <ac:picMkLst>
            <pc:docMk/>
            <pc:sldMk cId="1955575785" sldId="311"/>
            <ac:picMk id="3074" creationId="{99CD069C-D9F0-46C5-A30A-817102BCC91E}"/>
          </ac:picMkLst>
        </pc:picChg>
      </pc:sldChg>
      <pc:sldChg chg="addSp modSp new mod">
        <pc:chgData name="Yu Jie Ong" userId="ce32859c3b00a37f" providerId="LiveId" clId="{FD2EB1C4-33A3-4000-890B-87848A0E597E}" dt="2021-01-27T11:41:47.770" v="5017" actId="14100"/>
        <pc:sldMkLst>
          <pc:docMk/>
          <pc:sldMk cId="3674054149" sldId="312"/>
        </pc:sldMkLst>
        <pc:spChg chg="mod">
          <ac:chgData name="Yu Jie Ong" userId="ce32859c3b00a37f" providerId="LiveId" clId="{FD2EB1C4-33A3-4000-890B-87848A0E597E}" dt="2021-01-27T11:41:47.770" v="5017" actId="14100"/>
          <ac:spMkLst>
            <pc:docMk/>
            <pc:sldMk cId="3674054149" sldId="312"/>
            <ac:spMk id="2" creationId="{2DD1968E-D5EF-41B1-BFE6-469EBF2322CE}"/>
          </ac:spMkLst>
        </pc:spChg>
        <pc:spChg chg="mod">
          <ac:chgData name="Yu Jie Ong" userId="ce32859c3b00a37f" providerId="LiveId" clId="{FD2EB1C4-33A3-4000-890B-87848A0E597E}" dt="2021-01-27T11:41:43.069" v="5015" actId="1076"/>
          <ac:spMkLst>
            <pc:docMk/>
            <pc:sldMk cId="3674054149" sldId="312"/>
            <ac:spMk id="3" creationId="{AF007BDC-53C4-4107-BEF7-A18DB9806756}"/>
          </ac:spMkLst>
        </pc:spChg>
        <pc:picChg chg="add mod">
          <ac:chgData name="Yu Jie Ong" userId="ce32859c3b00a37f" providerId="LiveId" clId="{FD2EB1C4-33A3-4000-890B-87848A0E597E}" dt="2021-01-27T11:38:36.047" v="4400" actId="1076"/>
          <ac:picMkLst>
            <pc:docMk/>
            <pc:sldMk cId="3674054149" sldId="312"/>
            <ac:picMk id="4098" creationId="{185B8C1A-D25A-469B-B324-4C53B1466C0B}"/>
          </ac:picMkLst>
        </pc:picChg>
      </pc:sldChg>
      <pc:sldChg chg="addSp delSp modSp new mod ord">
        <pc:chgData name="Yu Jie Ong" userId="ce32859c3b00a37f" providerId="LiveId" clId="{FD2EB1C4-33A3-4000-890B-87848A0E597E}" dt="2021-01-27T14:15:25.056" v="15106" actId="33524"/>
        <pc:sldMkLst>
          <pc:docMk/>
          <pc:sldMk cId="1397389104" sldId="313"/>
        </pc:sldMkLst>
        <pc:spChg chg="mod">
          <ac:chgData name="Yu Jie Ong" userId="ce32859c3b00a37f" providerId="LiveId" clId="{FD2EB1C4-33A3-4000-890B-87848A0E597E}" dt="2021-01-27T14:15:25.056" v="15106" actId="33524"/>
          <ac:spMkLst>
            <pc:docMk/>
            <pc:sldMk cId="1397389104" sldId="313"/>
            <ac:spMk id="2" creationId="{AA0F182C-2754-4829-9D34-D1BCFB1A9565}"/>
          </ac:spMkLst>
        </pc:spChg>
        <pc:spChg chg="mod">
          <ac:chgData name="Yu Jie Ong" userId="ce32859c3b00a37f" providerId="LiveId" clId="{FD2EB1C4-33A3-4000-890B-87848A0E597E}" dt="2021-01-27T11:42:06.630" v="5049" actId="20577"/>
          <ac:spMkLst>
            <pc:docMk/>
            <pc:sldMk cId="1397389104" sldId="313"/>
            <ac:spMk id="3" creationId="{7E0D0C81-5161-4150-BCA3-0D8437CA62A6}"/>
          </ac:spMkLst>
        </pc:spChg>
        <pc:spChg chg="add del">
          <ac:chgData name="Yu Jie Ong" userId="ce32859c3b00a37f" providerId="LiveId" clId="{FD2EB1C4-33A3-4000-890B-87848A0E597E}" dt="2021-01-27T11:41:53.968" v="5019" actId="22"/>
          <ac:spMkLst>
            <pc:docMk/>
            <pc:sldMk cId="1397389104" sldId="313"/>
            <ac:spMk id="5" creationId="{1F9EB841-8BF3-4A39-8A21-3BD196C7FAED}"/>
          </ac:spMkLst>
        </pc:spChg>
        <pc:picChg chg="add mod">
          <ac:chgData name="Yu Jie Ong" userId="ce32859c3b00a37f" providerId="LiveId" clId="{FD2EB1C4-33A3-4000-890B-87848A0E597E}" dt="2021-01-27T11:54:01.388" v="6240" actId="1076"/>
          <ac:picMkLst>
            <pc:docMk/>
            <pc:sldMk cId="1397389104" sldId="313"/>
            <ac:picMk id="7" creationId="{CC178B24-3125-4CA1-8C43-0DB3ED6C123E}"/>
          </ac:picMkLst>
        </pc:picChg>
        <pc:picChg chg="add mod">
          <ac:chgData name="Yu Jie Ong" userId="ce32859c3b00a37f" providerId="LiveId" clId="{FD2EB1C4-33A3-4000-890B-87848A0E597E}" dt="2021-01-27T11:54:01.184" v="6239" actId="1076"/>
          <ac:picMkLst>
            <pc:docMk/>
            <pc:sldMk cId="1397389104" sldId="313"/>
            <ac:picMk id="9" creationId="{950BA477-F456-45D4-A147-CA187A0E2AA6}"/>
          </ac:picMkLst>
        </pc:picChg>
        <pc:picChg chg="add del mod">
          <ac:chgData name="Yu Jie Ong" userId="ce32859c3b00a37f" providerId="LiveId" clId="{FD2EB1C4-33A3-4000-890B-87848A0E597E}" dt="2021-01-27T11:51:56.926" v="6226" actId="478"/>
          <ac:picMkLst>
            <pc:docMk/>
            <pc:sldMk cId="1397389104" sldId="313"/>
            <ac:picMk id="11" creationId="{79EBE8FE-AE7B-444A-9B09-72434EA5E4BD}"/>
          </ac:picMkLst>
        </pc:picChg>
        <pc:picChg chg="add mod">
          <ac:chgData name="Yu Jie Ong" userId="ce32859c3b00a37f" providerId="LiveId" clId="{FD2EB1C4-33A3-4000-890B-87848A0E597E}" dt="2021-01-27T11:53:52.018" v="6235" actId="1076"/>
          <ac:picMkLst>
            <pc:docMk/>
            <pc:sldMk cId="1397389104" sldId="313"/>
            <ac:picMk id="13" creationId="{0B512418-CBFB-44D3-A5BC-A90A546A510C}"/>
          </ac:picMkLst>
        </pc:picChg>
      </pc:sldChg>
      <pc:sldChg chg="addSp delSp modSp add mod">
        <pc:chgData name="Yu Jie Ong" userId="ce32859c3b00a37f" providerId="LiveId" clId="{FD2EB1C4-33A3-4000-890B-87848A0E597E}" dt="2021-01-27T14:20:09.078" v="15219" actId="20577"/>
        <pc:sldMkLst>
          <pc:docMk/>
          <pc:sldMk cId="4217832616" sldId="314"/>
        </pc:sldMkLst>
        <pc:spChg chg="add del mod">
          <ac:chgData name="Yu Jie Ong" userId="ce32859c3b00a37f" providerId="LiveId" clId="{FD2EB1C4-33A3-4000-890B-87848A0E597E}" dt="2021-01-27T14:20:09.078" v="15219" actId="20577"/>
          <ac:spMkLst>
            <pc:docMk/>
            <pc:sldMk cId="4217832616" sldId="314"/>
            <ac:spMk id="3" creationId="{F64F216C-1D2D-4E6E-B2C1-E2B0A622B612}"/>
          </ac:spMkLst>
        </pc:spChg>
        <pc:spChg chg="mod">
          <ac:chgData name="Yu Jie Ong" userId="ce32859c3b00a37f" providerId="LiveId" clId="{FD2EB1C4-33A3-4000-890B-87848A0E597E}" dt="2021-01-27T14:19:17.296" v="15213" actId="14100"/>
          <ac:spMkLst>
            <pc:docMk/>
            <pc:sldMk cId="4217832616" sldId="314"/>
            <ac:spMk id="5" creationId="{CC09D679-DE8C-471C-8A6F-FBB5DBB104D1}"/>
          </ac:spMkLst>
        </pc:spChg>
        <pc:spChg chg="add del mod">
          <ac:chgData name="Yu Jie Ong" userId="ce32859c3b00a37f" providerId="LiveId" clId="{FD2EB1C4-33A3-4000-890B-87848A0E597E}" dt="2021-01-27T14:17:36.409" v="15125" actId="478"/>
          <ac:spMkLst>
            <pc:docMk/>
            <pc:sldMk cId="4217832616" sldId="314"/>
            <ac:spMk id="10" creationId="{74F3AC15-3858-420D-9C0F-789BFB506A63}"/>
          </ac:spMkLst>
        </pc:spChg>
        <pc:picChg chg="add del mod">
          <ac:chgData name="Yu Jie Ong" userId="ce32859c3b00a37f" providerId="LiveId" clId="{FD2EB1C4-33A3-4000-890B-87848A0E597E}" dt="2021-01-27T14:17:33.175" v="15123" actId="478"/>
          <ac:picMkLst>
            <pc:docMk/>
            <pc:sldMk cId="4217832616" sldId="314"/>
            <ac:picMk id="4" creationId="{03EE48C5-B87E-4611-9884-E21CEE0989E1}"/>
          </ac:picMkLst>
        </pc:picChg>
        <pc:picChg chg="del">
          <ac:chgData name="Yu Jie Ong" userId="ce32859c3b00a37f" providerId="LiveId" clId="{FD2EB1C4-33A3-4000-890B-87848A0E597E}" dt="2021-01-27T12:05:47.174" v="7767" actId="478"/>
          <ac:picMkLst>
            <pc:docMk/>
            <pc:sldMk cId="4217832616" sldId="314"/>
            <ac:picMk id="7" creationId="{3CC1E6A2-6637-4A3B-A01D-D8AFB41A2AE4}"/>
          </ac:picMkLst>
        </pc:picChg>
        <pc:picChg chg="add del mod">
          <ac:chgData name="Yu Jie Ong" userId="ce32859c3b00a37f" providerId="LiveId" clId="{FD2EB1C4-33A3-4000-890B-87848A0E597E}" dt="2021-01-27T14:18:20.445" v="15181" actId="478"/>
          <ac:picMkLst>
            <pc:docMk/>
            <pc:sldMk cId="4217832616" sldId="314"/>
            <ac:picMk id="8" creationId="{CF633BD0-BA0B-4157-BD41-7548BD147111}"/>
          </ac:picMkLst>
        </pc:picChg>
        <pc:picChg chg="del">
          <ac:chgData name="Yu Jie Ong" userId="ce32859c3b00a37f" providerId="LiveId" clId="{FD2EB1C4-33A3-4000-890B-87848A0E597E}" dt="2021-01-27T12:05:47.614" v="7768" actId="478"/>
          <ac:picMkLst>
            <pc:docMk/>
            <pc:sldMk cId="4217832616" sldId="314"/>
            <ac:picMk id="9" creationId="{31D89027-1958-4CFC-B32A-B8465729936B}"/>
          </ac:picMkLst>
        </pc:picChg>
        <pc:picChg chg="add mod">
          <ac:chgData name="Yu Jie Ong" userId="ce32859c3b00a37f" providerId="LiveId" clId="{FD2EB1C4-33A3-4000-890B-87848A0E597E}" dt="2021-01-27T14:19:21.234" v="15215" actId="1076"/>
          <ac:picMkLst>
            <pc:docMk/>
            <pc:sldMk cId="4217832616" sldId="314"/>
            <ac:picMk id="11" creationId="{6B005D1C-7467-4FC6-A6C0-1F6798F61680}"/>
          </ac:picMkLst>
        </pc:picChg>
      </pc:sldChg>
      <pc:sldChg chg="addSp delSp modSp add del mod">
        <pc:chgData name="Yu Jie Ong" userId="ce32859c3b00a37f" providerId="LiveId" clId="{FD2EB1C4-33A3-4000-890B-87848A0E597E}" dt="2021-01-27T14:19:30.425" v="15218" actId="47"/>
        <pc:sldMkLst>
          <pc:docMk/>
          <pc:sldMk cId="587553458" sldId="315"/>
        </pc:sldMkLst>
        <pc:spChg chg="mod">
          <ac:chgData name="Yu Jie Ong" userId="ce32859c3b00a37f" providerId="LiveId" clId="{FD2EB1C4-33A3-4000-890B-87848A0E597E}" dt="2021-01-27T14:17:18.640" v="15108" actId="21"/>
          <ac:spMkLst>
            <pc:docMk/>
            <pc:sldMk cId="587553458" sldId="315"/>
            <ac:spMk id="3" creationId="{F64F216C-1D2D-4E6E-B2C1-E2B0A622B612}"/>
          </ac:spMkLst>
        </pc:spChg>
        <pc:spChg chg="mod">
          <ac:chgData name="Yu Jie Ong" userId="ce32859c3b00a37f" providerId="LiveId" clId="{FD2EB1C4-33A3-4000-890B-87848A0E597E}" dt="2021-01-27T12:28:31.842" v="8896" actId="20577"/>
          <ac:spMkLst>
            <pc:docMk/>
            <pc:sldMk cId="587553458" sldId="315"/>
            <ac:spMk id="5" creationId="{CC09D679-DE8C-471C-8A6F-FBB5DBB104D1}"/>
          </ac:spMkLst>
        </pc:spChg>
        <pc:picChg chg="del mod">
          <ac:chgData name="Yu Jie Ong" userId="ce32859c3b00a37f" providerId="LiveId" clId="{FD2EB1C4-33A3-4000-890B-87848A0E597E}" dt="2021-01-27T12:20:24.865" v="8258" actId="478"/>
          <ac:picMkLst>
            <pc:docMk/>
            <pc:sldMk cId="587553458" sldId="315"/>
            <ac:picMk id="4" creationId="{03EE48C5-B87E-4611-9884-E21CEE0989E1}"/>
          </ac:picMkLst>
        </pc:picChg>
        <pc:picChg chg="add del mod">
          <ac:chgData name="Yu Jie Ong" userId="ce32859c3b00a37f" providerId="LiveId" clId="{FD2EB1C4-33A3-4000-890B-87848A0E597E}" dt="2021-01-27T12:20:14.966" v="8253" actId="21"/>
          <ac:picMkLst>
            <pc:docMk/>
            <pc:sldMk cId="587553458" sldId="315"/>
            <ac:picMk id="6" creationId="{E7D09693-752C-4F72-9A5D-ACA1C443427C}"/>
          </ac:picMkLst>
        </pc:picChg>
        <pc:picChg chg="add del mod">
          <ac:chgData name="Yu Jie Ong" userId="ce32859c3b00a37f" providerId="LiveId" clId="{FD2EB1C4-33A3-4000-890B-87848A0E597E}" dt="2021-01-27T14:19:27.618" v="15217" actId="21"/>
          <ac:picMkLst>
            <pc:docMk/>
            <pc:sldMk cId="587553458" sldId="315"/>
            <ac:picMk id="8" creationId="{A0FE772A-4292-4951-B873-33428BE4881F}"/>
          </ac:picMkLst>
        </pc:picChg>
      </pc:sldChg>
      <pc:sldChg chg="addSp delSp modSp add mod">
        <pc:chgData name="Yu Jie Ong" userId="ce32859c3b00a37f" providerId="LiveId" clId="{FD2EB1C4-33A3-4000-890B-87848A0E597E}" dt="2021-01-27T12:35:42.883" v="9513" actId="207"/>
        <pc:sldMkLst>
          <pc:docMk/>
          <pc:sldMk cId="81362352" sldId="316"/>
        </pc:sldMkLst>
        <pc:spChg chg="mod">
          <ac:chgData name="Yu Jie Ong" userId="ce32859c3b00a37f" providerId="LiveId" clId="{FD2EB1C4-33A3-4000-890B-87848A0E597E}" dt="2021-01-27T12:31:05.489" v="8958" actId="20577"/>
          <ac:spMkLst>
            <pc:docMk/>
            <pc:sldMk cId="81362352" sldId="316"/>
            <ac:spMk id="3" creationId="{F64F216C-1D2D-4E6E-B2C1-E2B0A622B612}"/>
          </ac:spMkLst>
        </pc:spChg>
        <pc:spChg chg="mod">
          <ac:chgData name="Yu Jie Ong" userId="ce32859c3b00a37f" providerId="LiveId" clId="{FD2EB1C4-33A3-4000-890B-87848A0E597E}" dt="2021-01-27T12:35:07.064" v="9503" actId="20577"/>
          <ac:spMkLst>
            <pc:docMk/>
            <pc:sldMk cId="81362352" sldId="316"/>
            <ac:spMk id="5" creationId="{CC09D679-DE8C-471C-8A6F-FBB5DBB104D1}"/>
          </ac:spMkLst>
        </pc:spChg>
        <pc:graphicFrameChg chg="add mod modGraphic">
          <ac:chgData name="Yu Jie Ong" userId="ce32859c3b00a37f" providerId="LiveId" clId="{FD2EB1C4-33A3-4000-890B-87848A0E597E}" dt="2021-01-27T12:35:42.883" v="9513" actId="207"/>
          <ac:graphicFrameMkLst>
            <pc:docMk/>
            <pc:sldMk cId="81362352" sldId="316"/>
            <ac:graphicFrameMk id="2" creationId="{0549C4D4-A338-48E2-9A76-85A96D981E91}"/>
          </ac:graphicFrameMkLst>
        </pc:graphicFrameChg>
        <pc:picChg chg="del">
          <ac:chgData name="Yu Jie Ong" userId="ce32859c3b00a37f" providerId="LiveId" clId="{FD2EB1C4-33A3-4000-890B-87848A0E597E}" dt="2021-01-27T12:31:12.610" v="8959" actId="478"/>
          <ac:picMkLst>
            <pc:docMk/>
            <pc:sldMk cId="81362352" sldId="316"/>
            <ac:picMk id="8" creationId="{A0FE772A-4292-4951-B873-33428BE4881F}"/>
          </ac:picMkLst>
        </pc:picChg>
      </pc:sldChg>
      <pc:sldChg chg="addSp delSp modSp new mod">
        <pc:chgData name="Yu Jie Ong" userId="ce32859c3b00a37f" providerId="LiveId" clId="{FD2EB1C4-33A3-4000-890B-87848A0E597E}" dt="2021-01-27T12:49:43.375" v="10614" actId="20577"/>
        <pc:sldMkLst>
          <pc:docMk/>
          <pc:sldMk cId="525191731" sldId="317"/>
        </pc:sldMkLst>
        <pc:spChg chg="mod">
          <ac:chgData name="Yu Jie Ong" userId="ce32859c3b00a37f" providerId="LiveId" clId="{FD2EB1C4-33A3-4000-890B-87848A0E597E}" dt="2021-01-27T12:49:43.375" v="10614" actId="20577"/>
          <ac:spMkLst>
            <pc:docMk/>
            <pc:sldMk cId="525191731" sldId="317"/>
            <ac:spMk id="2" creationId="{0A335A21-EBF1-453F-9B17-1F69339FDFB9}"/>
          </ac:spMkLst>
        </pc:spChg>
        <pc:spChg chg="del">
          <ac:chgData name="Yu Jie Ong" userId="ce32859c3b00a37f" providerId="LiveId" clId="{FD2EB1C4-33A3-4000-890B-87848A0E597E}" dt="2021-01-27T12:42:32.982" v="9904"/>
          <ac:spMkLst>
            <pc:docMk/>
            <pc:sldMk cId="525191731" sldId="317"/>
            <ac:spMk id="3" creationId="{DA1697D4-962E-4E84-A0C4-4E696D240626}"/>
          </ac:spMkLst>
        </pc:spChg>
        <pc:spChg chg="add mod">
          <ac:chgData name="Yu Jie Ong" userId="ce32859c3b00a37f" providerId="LiveId" clId="{FD2EB1C4-33A3-4000-890B-87848A0E597E}" dt="2021-01-27T12:45:45.249" v="9930" actId="1076"/>
          <ac:spMkLst>
            <pc:docMk/>
            <pc:sldMk cId="525191731" sldId="317"/>
            <ac:spMk id="4" creationId="{F6C72C44-7B1C-458F-9269-ACAAE5EB1024}"/>
          </ac:spMkLst>
        </pc:spChg>
        <pc:picChg chg="add mod">
          <ac:chgData name="Yu Jie Ong" userId="ce32859c3b00a37f" providerId="LiveId" clId="{FD2EB1C4-33A3-4000-890B-87848A0E597E}" dt="2021-01-27T12:45:26.552" v="9926" actId="1076"/>
          <ac:picMkLst>
            <pc:docMk/>
            <pc:sldMk cId="525191731" sldId="317"/>
            <ac:picMk id="5" creationId="{195F05ED-7654-4181-85BD-F1A3BF6D4BA0}"/>
          </ac:picMkLst>
        </pc:picChg>
      </pc:sldChg>
      <pc:sldChg chg="addSp modSp new mod">
        <pc:chgData name="Yu Jie Ong" userId="ce32859c3b00a37f" providerId="LiveId" clId="{FD2EB1C4-33A3-4000-890B-87848A0E597E}" dt="2021-01-27T12:51:50.200" v="10874" actId="1076"/>
        <pc:sldMkLst>
          <pc:docMk/>
          <pc:sldMk cId="186949294" sldId="318"/>
        </pc:sldMkLst>
        <pc:spChg chg="mod">
          <ac:chgData name="Yu Jie Ong" userId="ce32859c3b00a37f" providerId="LiveId" clId="{FD2EB1C4-33A3-4000-890B-87848A0E597E}" dt="2021-01-27T12:51:48.155" v="10872" actId="1076"/>
          <ac:spMkLst>
            <pc:docMk/>
            <pc:sldMk cId="186949294" sldId="318"/>
            <ac:spMk id="2" creationId="{3F8BD17E-8C98-4B99-A323-7AA9AC64A267}"/>
          </ac:spMkLst>
        </pc:spChg>
        <pc:spChg chg="mod">
          <ac:chgData name="Yu Jie Ong" userId="ce32859c3b00a37f" providerId="LiveId" clId="{FD2EB1C4-33A3-4000-890B-87848A0E597E}" dt="2021-01-27T12:50:42.554" v="10747"/>
          <ac:spMkLst>
            <pc:docMk/>
            <pc:sldMk cId="186949294" sldId="318"/>
            <ac:spMk id="3" creationId="{07F3CA8C-06F5-4C37-9C07-9F40432E60CF}"/>
          </ac:spMkLst>
        </pc:spChg>
        <pc:picChg chg="add mod">
          <ac:chgData name="Yu Jie Ong" userId="ce32859c3b00a37f" providerId="LiveId" clId="{FD2EB1C4-33A3-4000-890B-87848A0E597E}" dt="2021-01-27T12:51:50.200" v="10874" actId="1076"/>
          <ac:picMkLst>
            <pc:docMk/>
            <pc:sldMk cId="186949294" sldId="318"/>
            <ac:picMk id="5122" creationId="{280C5EDF-A111-4BD7-A6C0-3239183A7709}"/>
          </ac:picMkLst>
        </pc:picChg>
      </pc:sldChg>
      <pc:sldChg chg="addSp delSp modSp new mod">
        <pc:chgData name="Yu Jie Ong" userId="ce32859c3b00a37f" providerId="LiveId" clId="{FD2EB1C4-33A3-4000-890B-87848A0E597E}" dt="2021-01-27T12:58:44.047" v="11545" actId="14100"/>
        <pc:sldMkLst>
          <pc:docMk/>
          <pc:sldMk cId="412970646" sldId="319"/>
        </pc:sldMkLst>
        <pc:spChg chg="mod">
          <ac:chgData name="Yu Jie Ong" userId="ce32859c3b00a37f" providerId="LiveId" clId="{FD2EB1C4-33A3-4000-890B-87848A0E597E}" dt="2021-01-27T12:58:44.047" v="11545" actId="14100"/>
          <ac:spMkLst>
            <pc:docMk/>
            <pc:sldMk cId="412970646" sldId="319"/>
            <ac:spMk id="2" creationId="{EC756736-486B-49E3-9304-0453BD3FD037}"/>
          </ac:spMkLst>
        </pc:spChg>
        <pc:spChg chg="del">
          <ac:chgData name="Yu Jie Ong" userId="ce32859c3b00a37f" providerId="LiveId" clId="{FD2EB1C4-33A3-4000-890B-87848A0E597E}" dt="2021-01-27T12:52:14.193" v="10879"/>
          <ac:spMkLst>
            <pc:docMk/>
            <pc:sldMk cId="412970646" sldId="319"/>
            <ac:spMk id="3" creationId="{B88344C3-63F7-40EC-A6A1-C665DCC7DBBC}"/>
          </ac:spMkLst>
        </pc:spChg>
        <pc:spChg chg="add mod">
          <ac:chgData name="Yu Jie Ong" userId="ce32859c3b00a37f" providerId="LiveId" clId="{FD2EB1C4-33A3-4000-890B-87848A0E597E}" dt="2021-01-27T12:52:18.772" v="10895" actId="20577"/>
          <ac:spMkLst>
            <pc:docMk/>
            <pc:sldMk cId="412970646" sldId="319"/>
            <ac:spMk id="4" creationId="{D64904C7-0854-475D-9154-CE830286D6F8}"/>
          </ac:spMkLst>
        </pc:spChg>
        <pc:picChg chg="add mod">
          <ac:chgData name="Yu Jie Ong" userId="ce32859c3b00a37f" providerId="LiveId" clId="{FD2EB1C4-33A3-4000-890B-87848A0E597E}" dt="2021-01-27T12:58:27.401" v="11486" actId="1076"/>
          <ac:picMkLst>
            <pc:docMk/>
            <pc:sldMk cId="412970646" sldId="319"/>
            <ac:picMk id="6" creationId="{13DECCEA-D20D-4140-8531-1EE4967225A4}"/>
          </ac:picMkLst>
        </pc:picChg>
      </pc:sldChg>
      <pc:sldChg chg="addSp delSp modSp new del mod">
        <pc:chgData name="Yu Jie Ong" userId="ce32859c3b00a37f" providerId="LiveId" clId="{FD2EB1C4-33A3-4000-890B-87848A0E597E}" dt="2021-01-27T12:59:48.211" v="11558" actId="47"/>
        <pc:sldMkLst>
          <pc:docMk/>
          <pc:sldMk cId="3404575340" sldId="320"/>
        </pc:sldMkLst>
        <pc:spChg chg="mod">
          <ac:chgData name="Yu Jie Ong" userId="ce32859c3b00a37f" providerId="LiveId" clId="{FD2EB1C4-33A3-4000-890B-87848A0E597E}" dt="2021-01-27T12:59:43.566" v="11556" actId="20577"/>
          <ac:spMkLst>
            <pc:docMk/>
            <pc:sldMk cId="3404575340" sldId="320"/>
            <ac:spMk id="2" creationId="{27326829-DDC8-48AB-A8CD-A2EEDF96B650}"/>
          </ac:spMkLst>
        </pc:spChg>
        <pc:spChg chg="del">
          <ac:chgData name="Yu Jie Ong" userId="ce32859c3b00a37f" providerId="LiveId" clId="{FD2EB1C4-33A3-4000-890B-87848A0E597E}" dt="2021-01-27T12:52:20.969" v="10896"/>
          <ac:spMkLst>
            <pc:docMk/>
            <pc:sldMk cId="3404575340" sldId="320"/>
            <ac:spMk id="3" creationId="{6D7B9AAB-DEB3-4013-B5D8-E892E4BBB367}"/>
          </ac:spMkLst>
        </pc:spChg>
        <pc:spChg chg="add mod">
          <ac:chgData name="Yu Jie Ong" userId="ce32859c3b00a37f" providerId="LiveId" clId="{FD2EB1C4-33A3-4000-890B-87848A0E597E}" dt="2021-01-27T12:52:24.887" v="10912" actId="20577"/>
          <ac:spMkLst>
            <pc:docMk/>
            <pc:sldMk cId="3404575340" sldId="320"/>
            <ac:spMk id="4" creationId="{51AC4EE0-6A6E-4C42-B55E-C5FD797EC1F6}"/>
          </ac:spMkLst>
        </pc:spChg>
        <pc:picChg chg="add del mod">
          <ac:chgData name="Yu Jie Ong" userId="ce32859c3b00a37f" providerId="LiveId" clId="{FD2EB1C4-33A3-4000-890B-87848A0E597E}" dt="2021-01-27T12:59:46.413" v="11557" actId="478"/>
          <ac:picMkLst>
            <pc:docMk/>
            <pc:sldMk cId="3404575340" sldId="320"/>
            <ac:picMk id="6" creationId="{6B5EDB87-54B0-4CA6-84BF-2BBD92ED282D}"/>
          </ac:picMkLst>
        </pc:picChg>
      </pc:sldChg>
      <pc:sldChg chg="addSp delSp modSp new mod">
        <pc:chgData name="Yu Jie Ong" userId="ce32859c3b00a37f" providerId="LiveId" clId="{FD2EB1C4-33A3-4000-890B-87848A0E597E}" dt="2021-01-27T13:08:54.350" v="11635" actId="1076"/>
        <pc:sldMkLst>
          <pc:docMk/>
          <pc:sldMk cId="2325867642" sldId="321"/>
        </pc:sldMkLst>
        <pc:spChg chg="mod">
          <ac:chgData name="Yu Jie Ong" userId="ce32859c3b00a37f" providerId="LiveId" clId="{FD2EB1C4-33A3-4000-890B-87848A0E597E}" dt="2021-01-27T13:01:11.868" v="11633" actId="14100"/>
          <ac:spMkLst>
            <pc:docMk/>
            <pc:sldMk cId="2325867642" sldId="321"/>
            <ac:spMk id="2" creationId="{14A41D04-C9F5-4775-9046-D26EFFB17926}"/>
          </ac:spMkLst>
        </pc:spChg>
        <pc:spChg chg="del">
          <ac:chgData name="Yu Jie Ong" userId="ce32859c3b00a37f" providerId="LiveId" clId="{FD2EB1C4-33A3-4000-890B-87848A0E597E}" dt="2021-01-27T12:52:27.033" v="10913"/>
          <ac:spMkLst>
            <pc:docMk/>
            <pc:sldMk cId="2325867642" sldId="321"/>
            <ac:spMk id="3" creationId="{0BD260F9-C2D5-4963-B8AE-B722A61AF0FF}"/>
          </ac:spMkLst>
        </pc:spChg>
        <pc:spChg chg="add mod">
          <ac:chgData name="Yu Jie Ong" userId="ce32859c3b00a37f" providerId="LiveId" clId="{FD2EB1C4-33A3-4000-890B-87848A0E597E}" dt="2021-01-27T12:52:31.569" v="10939" actId="20577"/>
          <ac:spMkLst>
            <pc:docMk/>
            <pc:sldMk cId="2325867642" sldId="321"/>
            <ac:spMk id="4" creationId="{18B970C0-F3FE-4D4A-B08A-0BF4DB922E77}"/>
          </ac:spMkLst>
        </pc:spChg>
        <pc:spChg chg="add del">
          <ac:chgData name="Yu Jie Ong" userId="ce32859c3b00a37f" providerId="LiveId" clId="{FD2EB1C4-33A3-4000-890B-87848A0E597E}" dt="2021-01-27T13:00:12.992" v="11564" actId="22"/>
          <ac:spMkLst>
            <pc:docMk/>
            <pc:sldMk cId="2325867642" sldId="321"/>
            <ac:spMk id="8" creationId="{13BE0B77-DDC6-4540-8F5F-AEDAB548ACBF}"/>
          </ac:spMkLst>
        </pc:spChg>
        <pc:picChg chg="add mod">
          <ac:chgData name="Yu Jie Ong" userId="ce32859c3b00a37f" providerId="LiveId" clId="{FD2EB1C4-33A3-4000-890B-87848A0E597E}" dt="2021-01-27T13:08:54.350" v="11635" actId="1076"/>
          <ac:picMkLst>
            <pc:docMk/>
            <pc:sldMk cId="2325867642" sldId="321"/>
            <ac:picMk id="6" creationId="{2BE1D16D-2296-433D-989D-2B3504105882}"/>
          </ac:picMkLst>
        </pc:picChg>
      </pc:sldChg>
      <pc:sldChg chg="addSp delSp modSp new del mod">
        <pc:chgData name="Yu Jie Ong" userId="ce32859c3b00a37f" providerId="LiveId" clId="{FD2EB1C4-33A3-4000-890B-87848A0E597E}" dt="2021-01-27T13:08:45.496" v="11634" actId="47"/>
        <pc:sldMkLst>
          <pc:docMk/>
          <pc:sldMk cId="1219858296" sldId="322"/>
        </pc:sldMkLst>
        <pc:spChg chg="del">
          <ac:chgData name="Yu Jie Ong" userId="ce32859c3b00a37f" providerId="LiveId" clId="{FD2EB1C4-33A3-4000-890B-87848A0E597E}" dt="2021-01-27T12:52:33.627" v="10940"/>
          <ac:spMkLst>
            <pc:docMk/>
            <pc:sldMk cId="1219858296" sldId="322"/>
            <ac:spMk id="3" creationId="{F0BB9A17-DB2C-4C1A-A3B3-7EDF5D3BBEFD}"/>
          </ac:spMkLst>
        </pc:spChg>
        <pc:spChg chg="add mod">
          <ac:chgData name="Yu Jie Ong" userId="ce32859c3b00a37f" providerId="LiveId" clId="{FD2EB1C4-33A3-4000-890B-87848A0E597E}" dt="2021-01-27T12:52:37.342" v="10956" actId="20577"/>
          <ac:spMkLst>
            <pc:docMk/>
            <pc:sldMk cId="1219858296" sldId="322"/>
            <ac:spMk id="4" creationId="{7EA6E3A5-E9FF-495B-B0C8-74B395B18023}"/>
          </ac:spMkLst>
        </pc:spChg>
      </pc:sldChg>
      <pc:sldChg chg="addSp delSp modSp new mod ord">
        <pc:chgData name="Yu Jie Ong" userId="ce32859c3b00a37f" providerId="LiveId" clId="{FD2EB1C4-33A3-4000-890B-87848A0E597E}" dt="2021-01-27T13:29:30.163" v="13254" actId="1076"/>
        <pc:sldMkLst>
          <pc:docMk/>
          <pc:sldMk cId="3557740380" sldId="322"/>
        </pc:sldMkLst>
        <pc:spChg chg="mod">
          <ac:chgData name="Yu Jie Ong" userId="ce32859c3b00a37f" providerId="LiveId" clId="{FD2EB1C4-33A3-4000-890B-87848A0E597E}" dt="2021-01-27T13:12:19.572" v="11978" actId="20577"/>
          <ac:spMkLst>
            <pc:docMk/>
            <pc:sldMk cId="3557740380" sldId="322"/>
            <ac:spMk id="2" creationId="{72E9602C-3500-4E66-BF33-E1393E3B6065}"/>
          </ac:spMkLst>
        </pc:spChg>
        <pc:spChg chg="mod">
          <ac:chgData name="Yu Jie Ong" userId="ce32859c3b00a37f" providerId="LiveId" clId="{FD2EB1C4-33A3-4000-890B-87848A0E597E}" dt="2021-01-27T13:11:38.412" v="11956" actId="1076"/>
          <ac:spMkLst>
            <pc:docMk/>
            <pc:sldMk cId="3557740380" sldId="322"/>
            <ac:spMk id="3" creationId="{D35E00E6-4EEC-4597-8D53-662883BE9FA0}"/>
          </ac:spMkLst>
        </pc:spChg>
        <pc:spChg chg="add mod">
          <ac:chgData name="Yu Jie Ong" userId="ce32859c3b00a37f" providerId="LiveId" clId="{FD2EB1C4-33A3-4000-890B-87848A0E597E}" dt="2021-01-27T13:23:32.057" v="13048" actId="1076"/>
          <ac:spMkLst>
            <pc:docMk/>
            <pc:sldMk cId="3557740380" sldId="322"/>
            <ac:spMk id="6" creationId="{976AADE4-7672-46E2-A858-5E2B80399ED8}"/>
          </ac:spMkLst>
        </pc:spChg>
        <pc:spChg chg="mod">
          <ac:chgData name="Yu Jie Ong" userId="ce32859c3b00a37f" providerId="LiveId" clId="{FD2EB1C4-33A3-4000-890B-87848A0E597E}" dt="2021-01-27T13:16:43.126" v="12531"/>
          <ac:spMkLst>
            <pc:docMk/>
            <pc:sldMk cId="3557740380" sldId="322"/>
            <ac:spMk id="12" creationId="{08781E34-0A3D-410F-AF2C-0AED2FD36605}"/>
          </ac:spMkLst>
        </pc:spChg>
        <pc:spChg chg="mod">
          <ac:chgData name="Yu Jie Ong" userId="ce32859c3b00a37f" providerId="LiveId" clId="{FD2EB1C4-33A3-4000-890B-87848A0E597E}" dt="2021-01-27T13:16:43.126" v="12531"/>
          <ac:spMkLst>
            <pc:docMk/>
            <pc:sldMk cId="3557740380" sldId="322"/>
            <ac:spMk id="13" creationId="{E4D92F60-F2E3-440B-95F8-3D389B361D53}"/>
          </ac:spMkLst>
        </pc:spChg>
        <pc:spChg chg="add mod">
          <ac:chgData name="Yu Jie Ong" userId="ce32859c3b00a37f" providerId="LiveId" clId="{FD2EB1C4-33A3-4000-890B-87848A0E597E}" dt="2021-01-27T13:18:53.949" v="12565" actId="1076"/>
          <ac:spMkLst>
            <pc:docMk/>
            <pc:sldMk cId="3557740380" sldId="322"/>
            <ac:spMk id="14" creationId="{00C9950D-8D14-4183-A6DD-24F8A37AECEB}"/>
          </ac:spMkLst>
        </pc:spChg>
        <pc:spChg chg="mod">
          <ac:chgData name="Yu Jie Ong" userId="ce32859c3b00a37f" providerId="LiveId" clId="{FD2EB1C4-33A3-4000-890B-87848A0E597E}" dt="2021-01-27T13:17:49.805" v="12552" actId="207"/>
          <ac:spMkLst>
            <pc:docMk/>
            <pc:sldMk cId="3557740380" sldId="322"/>
            <ac:spMk id="16" creationId="{9449AA69-1385-49B4-AEB0-109AA7BD69C2}"/>
          </ac:spMkLst>
        </pc:spChg>
        <pc:spChg chg="mod">
          <ac:chgData name="Yu Jie Ong" userId="ce32859c3b00a37f" providerId="LiveId" clId="{FD2EB1C4-33A3-4000-890B-87848A0E597E}" dt="2021-01-27T13:16:56.440" v="12535"/>
          <ac:spMkLst>
            <pc:docMk/>
            <pc:sldMk cId="3557740380" sldId="322"/>
            <ac:spMk id="17" creationId="{578058D3-45B3-4F93-B466-71D83AF16859}"/>
          </ac:spMkLst>
        </pc:spChg>
        <pc:spChg chg="mod">
          <ac:chgData name="Yu Jie Ong" userId="ce32859c3b00a37f" providerId="LiveId" clId="{FD2EB1C4-33A3-4000-890B-87848A0E597E}" dt="2021-01-27T13:18:07.538" v="12553" actId="207"/>
          <ac:spMkLst>
            <pc:docMk/>
            <pc:sldMk cId="3557740380" sldId="322"/>
            <ac:spMk id="19" creationId="{BFD03400-7D8B-4598-9042-4EAFD5C36C54}"/>
          </ac:spMkLst>
        </pc:spChg>
        <pc:spChg chg="mod">
          <ac:chgData name="Yu Jie Ong" userId="ce32859c3b00a37f" providerId="LiveId" clId="{FD2EB1C4-33A3-4000-890B-87848A0E597E}" dt="2021-01-27T13:18:07.538" v="12553" actId="207"/>
          <ac:spMkLst>
            <pc:docMk/>
            <pc:sldMk cId="3557740380" sldId="322"/>
            <ac:spMk id="20" creationId="{33EBCCDF-B6BF-43BF-93D3-077A95E6ED97}"/>
          </ac:spMkLst>
        </pc:spChg>
        <pc:spChg chg="mod">
          <ac:chgData name="Yu Jie Ong" userId="ce32859c3b00a37f" providerId="LiveId" clId="{FD2EB1C4-33A3-4000-890B-87848A0E597E}" dt="2021-01-27T13:18:14.600" v="12556"/>
          <ac:spMkLst>
            <pc:docMk/>
            <pc:sldMk cId="3557740380" sldId="322"/>
            <ac:spMk id="22" creationId="{F59ED240-16DC-4E2D-BE81-9480178AAADF}"/>
          </ac:spMkLst>
        </pc:spChg>
        <pc:spChg chg="mod">
          <ac:chgData name="Yu Jie Ong" userId="ce32859c3b00a37f" providerId="LiveId" clId="{FD2EB1C4-33A3-4000-890B-87848A0E597E}" dt="2021-01-27T13:18:14.600" v="12556"/>
          <ac:spMkLst>
            <pc:docMk/>
            <pc:sldMk cId="3557740380" sldId="322"/>
            <ac:spMk id="23" creationId="{1F40D2D9-6352-4CDE-B664-6BCB7A76BA68}"/>
          </ac:spMkLst>
        </pc:spChg>
        <pc:spChg chg="mod">
          <ac:chgData name="Yu Jie Ong" userId="ce32859c3b00a37f" providerId="LiveId" clId="{FD2EB1C4-33A3-4000-890B-87848A0E597E}" dt="2021-01-27T13:18:14.846" v="12557"/>
          <ac:spMkLst>
            <pc:docMk/>
            <pc:sldMk cId="3557740380" sldId="322"/>
            <ac:spMk id="25" creationId="{28E2BE18-0DBD-4BF9-B6DE-AD44261DF0F3}"/>
          </ac:spMkLst>
        </pc:spChg>
        <pc:spChg chg="mod">
          <ac:chgData name="Yu Jie Ong" userId="ce32859c3b00a37f" providerId="LiveId" clId="{FD2EB1C4-33A3-4000-890B-87848A0E597E}" dt="2021-01-27T13:18:14.846" v="12557"/>
          <ac:spMkLst>
            <pc:docMk/>
            <pc:sldMk cId="3557740380" sldId="322"/>
            <ac:spMk id="26" creationId="{FD608010-C45D-481C-86FB-027F7BDB5670}"/>
          </ac:spMkLst>
        </pc:spChg>
        <pc:grpChg chg="add del mod">
          <ac:chgData name="Yu Jie Ong" userId="ce32859c3b00a37f" providerId="LiveId" clId="{FD2EB1C4-33A3-4000-890B-87848A0E597E}" dt="2021-01-27T13:18:12.263" v="12555" actId="478"/>
          <ac:grpSpMkLst>
            <pc:docMk/>
            <pc:sldMk cId="3557740380" sldId="322"/>
            <ac:grpSpMk id="11" creationId="{34880B3D-5759-4718-BC50-75C039FA7266}"/>
          </ac:grpSpMkLst>
        </pc:grpChg>
        <pc:grpChg chg="add mod">
          <ac:chgData name="Yu Jie Ong" userId="ce32859c3b00a37f" providerId="LiveId" clId="{FD2EB1C4-33A3-4000-890B-87848A0E597E}" dt="2021-01-27T13:18:53.949" v="12565" actId="1076"/>
          <ac:grpSpMkLst>
            <pc:docMk/>
            <pc:sldMk cId="3557740380" sldId="322"/>
            <ac:grpSpMk id="15" creationId="{8177B2F2-9632-4775-86EC-6FCF9C7AFE25}"/>
          </ac:grpSpMkLst>
        </pc:grpChg>
        <pc:grpChg chg="add del mod">
          <ac:chgData name="Yu Jie Ong" userId="ce32859c3b00a37f" providerId="LiveId" clId="{FD2EB1C4-33A3-4000-890B-87848A0E597E}" dt="2021-01-27T13:18:11.544" v="12554" actId="478"/>
          <ac:grpSpMkLst>
            <pc:docMk/>
            <pc:sldMk cId="3557740380" sldId="322"/>
            <ac:grpSpMk id="18" creationId="{7471CE34-A0DA-4776-A6A5-F475C8FC40A1}"/>
          </ac:grpSpMkLst>
        </pc:grpChg>
        <pc:grpChg chg="add mod">
          <ac:chgData name="Yu Jie Ong" userId="ce32859c3b00a37f" providerId="LiveId" clId="{FD2EB1C4-33A3-4000-890B-87848A0E597E}" dt="2021-01-27T13:18:53.949" v="12565" actId="1076"/>
          <ac:grpSpMkLst>
            <pc:docMk/>
            <pc:sldMk cId="3557740380" sldId="322"/>
            <ac:grpSpMk id="21" creationId="{8E25B827-66F9-404D-9974-B5F08C42147E}"/>
          </ac:grpSpMkLst>
        </pc:grpChg>
        <pc:grpChg chg="add mod">
          <ac:chgData name="Yu Jie Ong" userId="ce32859c3b00a37f" providerId="LiveId" clId="{FD2EB1C4-33A3-4000-890B-87848A0E597E}" dt="2021-01-27T13:18:53.949" v="12565" actId="1076"/>
          <ac:grpSpMkLst>
            <pc:docMk/>
            <pc:sldMk cId="3557740380" sldId="322"/>
            <ac:grpSpMk id="24" creationId="{88374631-D7E1-4BCD-A26F-C5206906A32B}"/>
          </ac:grpSpMkLst>
        </pc:grpChg>
        <pc:picChg chg="add mod">
          <ac:chgData name="Yu Jie Ong" userId="ce32859c3b00a37f" providerId="LiveId" clId="{FD2EB1C4-33A3-4000-890B-87848A0E597E}" dt="2021-01-27T13:29:30.163" v="13254" actId="1076"/>
          <ac:picMkLst>
            <pc:docMk/>
            <pc:sldMk cId="3557740380" sldId="322"/>
            <ac:picMk id="5" creationId="{0775B2C3-7D3B-4F7A-AB3E-18D79D622B6C}"/>
          </ac:picMkLst>
        </pc:picChg>
        <pc:picChg chg="add del mod modCrop">
          <ac:chgData name="Yu Jie Ong" userId="ce32859c3b00a37f" providerId="LiveId" clId="{FD2EB1C4-33A3-4000-890B-87848A0E597E}" dt="2021-01-27T13:15:54.429" v="12523" actId="478"/>
          <ac:picMkLst>
            <pc:docMk/>
            <pc:sldMk cId="3557740380" sldId="322"/>
            <ac:picMk id="8" creationId="{BA1B5120-B7E0-43DB-B597-A3E776F8F4DF}"/>
          </ac:picMkLst>
        </pc:picChg>
        <pc:picChg chg="add mod">
          <ac:chgData name="Yu Jie Ong" userId="ce32859c3b00a37f" providerId="LiveId" clId="{FD2EB1C4-33A3-4000-890B-87848A0E597E}" dt="2021-01-27T13:29:28.990" v="13253" actId="1076"/>
          <ac:picMkLst>
            <pc:docMk/>
            <pc:sldMk cId="3557740380" sldId="322"/>
            <ac:picMk id="10" creationId="{710167B3-C039-4539-AD72-8056E2A748D5}"/>
          </ac:picMkLst>
        </pc:picChg>
      </pc:sldChg>
      <pc:sldChg chg="addSp delSp modSp new mod modNotesTx">
        <pc:chgData name="Yu Jie Ong" userId="ce32859c3b00a37f" providerId="LiveId" clId="{FD2EB1C4-33A3-4000-890B-87848A0E597E}" dt="2021-01-27T13:32:06.050" v="13510" actId="20577"/>
        <pc:sldMkLst>
          <pc:docMk/>
          <pc:sldMk cId="2816231019" sldId="323"/>
        </pc:sldMkLst>
        <pc:spChg chg="mod">
          <ac:chgData name="Yu Jie Ong" userId="ce32859c3b00a37f" providerId="LiveId" clId="{FD2EB1C4-33A3-4000-890B-87848A0E597E}" dt="2021-01-27T13:30:29.254" v="13345" actId="1076"/>
          <ac:spMkLst>
            <pc:docMk/>
            <pc:sldMk cId="2816231019" sldId="323"/>
            <ac:spMk id="2" creationId="{C1611C45-30B4-4DC8-AE3C-10D5899DF873}"/>
          </ac:spMkLst>
        </pc:spChg>
        <pc:spChg chg="del">
          <ac:chgData name="Yu Jie Ong" userId="ce32859c3b00a37f" providerId="LiveId" clId="{FD2EB1C4-33A3-4000-890B-87848A0E597E}" dt="2021-01-27T13:24:48.045" v="13055"/>
          <ac:spMkLst>
            <pc:docMk/>
            <pc:sldMk cId="2816231019" sldId="323"/>
            <ac:spMk id="3" creationId="{1BB839EF-26F5-4078-983B-B3DC3AE85B4D}"/>
          </ac:spMkLst>
        </pc:spChg>
        <pc:spChg chg="add mod">
          <ac:chgData name="Yu Jie Ong" userId="ce32859c3b00a37f" providerId="LiveId" clId="{FD2EB1C4-33A3-4000-890B-87848A0E597E}" dt="2021-01-27T13:24:49.628" v="13056" actId="1076"/>
          <ac:spMkLst>
            <pc:docMk/>
            <pc:sldMk cId="2816231019" sldId="323"/>
            <ac:spMk id="4" creationId="{5C1EC3B8-CF2F-49D7-9957-15E1309118D8}"/>
          </ac:spMkLst>
        </pc:spChg>
        <pc:spChg chg="add del mod">
          <ac:chgData name="Yu Jie Ong" userId="ce32859c3b00a37f" providerId="LiveId" clId="{FD2EB1C4-33A3-4000-890B-87848A0E597E}" dt="2021-01-27T13:31:21.297" v="13350" actId="478"/>
          <ac:spMkLst>
            <pc:docMk/>
            <pc:sldMk cId="2816231019" sldId="323"/>
            <ac:spMk id="10" creationId="{1FFED258-F4CA-4FDC-BE5F-37D1E13DECDB}"/>
          </ac:spMkLst>
        </pc:spChg>
        <pc:spChg chg="mod">
          <ac:chgData name="Yu Jie Ong" userId="ce32859c3b00a37f" providerId="LiveId" clId="{FD2EB1C4-33A3-4000-890B-87848A0E597E}" dt="2021-01-27T13:30:54.349" v="13346"/>
          <ac:spMkLst>
            <pc:docMk/>
            <pc:sldMk cId="2816231019" sldId="323"/>
            <ac:spMk id="12" creationId="{23E3A012-A99F-42AA-A746-290D2893CBAA}"/>
          </ac:spMkLst>
        </pc:spChg>
        <pc:spChg chg="mod">
          <ac:chgData name="Yu Jie Ong" userId="ce32859c3b00a37f" providerId="LiveId" clId="{FD2EB1C4-33A3-4000-890B-87848A0E597E}" dt="2021-01-27T13:30:54.349" v="13346"/>
          <ac:spMkLst>
            <pc:docMk/>
            <pc:sldMk cId="2816231019" sldId="323"/>
            <ac:spMk id="13" creationId="{FE411C24-01AA-4E10-B975-ABB5F4DA1A8A}"/>
          </ac:spMkLst>
        </pc:spChg>
        <pc:grpChg chg="add del mod">
          <ac:chgData name="Yu Jie Ong" userId="ce32859c3b00a37f" providerId="LiveId" clId="{FD2EB1C4-33A3-4000-890B-87848A0E597E}" dt="2021-01-27T13:31:21.914" v="13351" actId="478"/>
          <ac:grpSpMkLst>
            <pc:docMk/>
            <pc:sldMk cId="2816231019" sldId="323"/>
            <ac:grpSpMk id="11" creationId="{593F805E-3CAE-4B6E-9E2D-6BDD535AB81F}"/>
          </ac:grpSpMkLst>
        </pc:grpChg>
        <pc:picChg chg="add mod">
          <ac:chgData name="Yu Jie Ong" userId="ce32859c3b00a37f" providerId="LiveId" clId="{FD2EB1C4-33A3-4000-890B-87848A0E597E}" dt="2021-01-27T13:29:43.417" v="13257" actId="1076"/>
          <ac:picMkLst>
            <pc:docMk/>
            <pc:sldMk cId="2816231019" sldId="323"/>
            <ac:picMk id="6" creationId="{F4C77296-888C-4549-A466-71CD41EF4F3D}"/>
          </ac:picMkLst>
        </pc:picChg>
        <pc:picChg chg="add mod modCrop">
          <ac:chgData name="Yu Jie Ong" userId="ce32859c3b00a37f" providerId="LiveId" clId="{FD2EB1C4-33A3-4000-890B-87848A0E597E}" dt="2021-01-27T13:29:42.139" v="13256" actId="1076"/>
          <ac:picMkLst>
            <pc:docMk/>
            <pc:sldMk cId="2816231019" sldId="323"/>
            <ac:picMk id="8" creationId="{E38193C0-4DF1-4F8B-B6BB-020781EEB763}"/>
          </ac:picMkLst>
        </pc:picChg>
        <pc:picChg chg="add mod">
          <ac:chgData name="Yu Jie Ong" userId="ce32859c3b00a37f" providerId="LiveId" clId="{FD2EB1C4-33A3-4000-890B-87848A0E597E}" dt="2021-01-27T13:29:49.179" v="13260" actId="1076"/>
          <ac:picMkLst>
            <pc:docMk/>
            <pc:sldMk cId="2816231019" sldId="323"/>
            <ac:picMk id="9" creationId="{84D42241-E3AF-428C-8BB4-C033745D02B9}"/>
          </ac:picMkLst>
        </pc:picChg>
      </pc:sldChg>
      <pc:sldChg chg="modSp new del mod">
        <pc:chgData name="Yu Jie Ong" userId="ce32859c3b00a37f" providerId="LiveId" clId="{FD2EB1C4-33A3-4000-890B-87848A0E597E}" dt="2021-01-27T14:02:19.396" v="14817" actId="47"/>
        <pc:sldMkLst>
          <pc:docMk/>
          <pc:sldMk cId="2620999238" sldId="324"/>
        </pc:sldMkLst>
        <pc:spChg chg="mod">
          <ac:chgData name="Yu Jie Ong" userId="ce32859c3b00a37f" providerId="LiveId" clId="{FD2EB1C4-33A3-4000-890B-87848A0E597E}" dt="2021-01-27T13:49:50.752" v="14008" actId="1076"/>
          <ac:spMkLst>
            <pc:docMk/>
            <pc:sldMk cId="2620999238" sldId="324"/>
            <ac:spMk id="2" creationId="{F50E987D-F794-4EFE-BA9F-63D33C150F53}"/>
          </ac:spMkLst>
        </pc:spChg>
        <pc:spChg chg="mod">
          <ac:chgData name="Yu Jie Ong" userId="ce32859c3b00a37f" providerId="LiveId" clId="{FD2EB1C4-33A3-4000-890B-87848A0E597E}" dt="2021-01-27T13:46:14.111" v="13992" actId="20577"/>
          <ac:spMkLst>
            <pc:docMk/>
            <pc:sldMk cId="2620999238" sldId="324"/>
            <ac:spMk id="3" creationId="{ED7E6628-B6AE-4475-88A5-A70EDAE6FADF}"/>
          </ac:spMkLst>
        </pc:spChg>
      </pc:sldChg>
      <pc:sldChg chg="addSp delSp modSp add mod">
        <pc:chgData name="Yu Jie Ong" userId="ce32859c3b00a37f" providerId="LiveId" clId="{FD2EB1C4-33A3-4000-890B-87848A0E597E}" dt="2021-01-27T14:02:11.909" v="14816" actId="1076"/>
        <pc:sldMkLst>
          <pc:docMk/>
          <pc:sldMk cId="3265470715" sldId="325"/>
        </pc:sldMkLst>
        <pc:spChg chg="add del mod">
          <ac:chgData name="Yu Jie Ong" userId="ce32859c3b00a37f" providerId="LiveId" clId="{FD2EB1C4-33A3-4000-890B-87848A0E597E}" dt="2021-01-27T13:51:55.248" v="14035" actId="478"/>
          <ac:spMkLst>
            <pc:docMk/>
            <pc:sldMk cId="3265470715" sldId="325"/>
            <ac:spMk id="3" creationId="{FC5EB3B9-58EE-438E-B89F-B5B777FAA3F0}"/>
          </ac:spMkLst>
        </pc:spChg>
        <pc:spChg chg="add mod">
          <ac:chgData name="Yu Jie Ong" userId="ce32859c3b00a37f" providerId="LiveId" clId="{FD2EB1C4-33A3-4000-890B-87848A0E597E}" dt="2021-01-27T14:02:03.973" v="14815" actId="20577"/>
          <ac:spMkLst>
            <pc:docMk/>
            <pc:sldMk cId="3265470715" sldId="325"/>
            <ac:spMk id="13" creationId="{F8ED463F-7B49-4917-92EB-F9CDF24A750C}"/>
          </ac:spMkLst>
        </pc:spChg>
        <pc:spChg chg="del">
          <ac:chgData name="Yu Jie Ong" userId="ce32859c3b00a37f" providerId="LiveId" clId="{FD2EB1C4-33A3-4000-890B-87848A0E597E}" dt="2021-01-27T13:51:39.280" v="14010" actId="478"/>
          <ac:spMkLst>
            <pc:docMk/>
            <pc:sldMk cId="3265470715" sldId="325"/>
            <ac:spMk id="1349" creationId="{00000000-0000-0000-0000-000000000000}"/>
          </ac:spMkLst>
        </pc:spChg>
        <pc:spChg chg="mod">
          <ac:chgData name="Yu Jie Ong" userId="ce32859c3b00a37f" providerId="LiveId" clId="{FD2EB1C4-33A3-4000-890B-87848A0E597E}" dt="2021-01-27T13:57:28.158" v="14426" actId="1076"/>
          <ac:spMkLst>
            <pc:docMk/>
            <pc:sldMk cId="3265470715" sldId="325"/>
            <ac:spMk id="1350" creationId="{00000000-0000-0000-0000-000000000000}"/>
          </ac:spMkLst>
        </pc:spChg>
        <pc:spChg chg="del">
          <ac:chgData name="Yu Jie Ong" userId="ce32859c3b00a37f" providerId="LiveId" clId="{FD2EB1C4-33A3-4000-890B-87848A0E597E}" dt="2021-01-27T13:54:19.723" v="14119" actId="478"/>
          <ac:spMkLst>
            <pc:docMk/>
            <pc:sldMk cId="3265470715" sldId="325"/>
            <ac:spMk id="1351" creationId="{00000000-0000-0000-0000-000000000000}"/>
          </ac:spMkLst>
        </pc:spChg>
        <pc:spChg chg="mod">
          <ac:chgData name="Yu Jie Ong" userId="ce32859c3b00a37f" providerId="LiveId" clId="{FD2EB1C4-33A3-4000-890B-87848A0E597E}" dt="2021-01-27T14:02:11.909" v="14816" actId="1076"/>
          <ac:spMkLst>
            <pc:docMk/>
            <pc:sldMk cId="3265470715" sldId="325"/>
            <ac:spMk id="1352" creationId="{00000000-0000-0000-0000-000000000000}"/>
          </ac:spMkLst>
        </pc:spChg>
        <pc:spChg chg="mod">
          <ac:chgData name="Yu Jie Ong" userId="ce32859c3b00a37f" providerId="LiveId" clId="{FD2EB1C4-33A3-4000-890B-87848A0E597E}" dt="2021-01-27T14:00:40.493" v="14744" actId="1076"/>
          <ac:spMkLst>
            <pc:docMk/>
            <pc:sldMk cId="3265470715" sldId="325"/>
            <ac:spMk id="1353" creationId="{00000000-0000-0000-0000-000000000000}"/>
          </ac:spMkLst>
        </pc:spChg>
        <pc:spChg chg="del mod">
          <ac:chgData name="Yu Jie Ong" userId="ce32859c3b00a37f" providerId="LiveId" clId="{FD2EB1C4-33A3-4000-890B-87848A0E597E}" dt="2021-01-27T13:57:01.704" v="14412" actId="478"/>
          <ac:spMkLst>
            <pc:docMk/>
            <pc:sldMk cId="3265470715" sldId="325"/>
            <ac:spMk id="1354" creationId="{00000000-0000-0000-0000-000000000000}"/>
          </ac:spMkLst>
        </pc:spChg>
        <pc:spChg chg="del">
          <ac:chgData name="Yu Jie Ong" userId="ce32859c3b00a37f" providerId="LiveId" clId="{FD2EB1C4-33A3-4000-890B-87848A0E597E}" dt="2021-01-27T13:56:57.820" v="14409" actId="478"/>
          <ac:spMkLst>
            <pc:docMk/>
            <pc:sldMk cId="3265470715" sldId="325"/>
            <ac:spMk id="1355" creationId="{00000000-0000-0000-0000-000000000000}"/>
          </ac:spMkLst>
        </pc:spChg>
        <pc:spChg chg="del">
          <ac:chgData name="Yu Jie Ong" userId="ce32859c3b00a37f" providerId="LiveId" clId="{FD2EB1C4-33A3-4000-890B-87848A0E597E}" dt="2021-01-27T13:53:37.997" v="14099" actId="478"/>
          <ac:spMkLst>
            <pc:docMk/>
            <pc:sldMk cId="3265470715" sldId="325"/>
            <ac:spMk id="1356" creationId="{00000000-0000-0000-0000-000000000000}"/>
          </ac:spMkLst>
        </pc:spChg>
        <pc:spChg chg="del">
          <ac:chgData name="Yu Jie Ong" userId="ce32859c3b00a37f" providerId="LiveId" clId="{FD2EB1C4-33A3-4000-890B-87848A0E597E}" dt="2021-01-27T13:57:03.860" v="14413" actId="478"/>
          <ac:spMkLst>
            <pc:docMk/>
            <pc:sldMk cId="3265470715" sldId="325"/>
            <ac:spMk id="1357" creationId="{00000000-0000-0000-0000-000000000000}"/>
          </ac:spMkLst>
        </pc:spChg>
      </pc:sldChg>
      <pc:sldChg chg="addSp delSp modSp new mod modClrScheme chgLayout">
        <pc:chgData name="Yu Jie Ong" userId="ce32859c3b00a37f" providerId="LiveId" clId="{FD2EB1C4-33A3-4000-890B-87848A0E597E}" dt="2021-01-27T14:10:36.411" v="15040" actId="1076"/>
        <pc:sldMkLst>
          <pc:docMk/>
          <pc:sldMk cId="4051782628" sldId="326"/>
        </pc:sldMkLst>
        <pc:spChg chg="del mod ord">
          <ac:chgData name="Yu Jie Ong" userId="ce32859c3b00a37f" providerId="LiveId" clId="{FD2EB1C4-33A3-4000-890B-87848A0E597E}" dt="2021-01-27T14:08:37.422" v="14874" actId="700"/>
          <ac:spMkLst>
            <pc:docMk/>
            <pc:sldMk cId="4051782628" sldId="326"/>
            <ac:spMk id="2" creationId="{BA5E15E9-C361-478D-BF92-A96AA33F7084}"/>
          </ac:spMkLst>
        </pc:spChg>
        <pc:spChg chg="del mod ord">
          <ac:chgData name="Yu Jie Ong" userId="ce32859c3b00a37f" providerId="LiveId" clId="{FD2EB1C4-33A3-4000-890B-87848A0E597E}" dt="2021-01-27T14:08:37.422" v="14874" actId="700"/>
          <ac:spMkLst>
            <pc:docMk/>
            <pc:sldMk cId="4051782628" sldId="326"/>
            <ac:spMk id="3" creationId="{641B8DC0-8A38-4894-832F-847FA8DBAD48}"/>
          </ac:spMkLst>
        </pc:spChg>
        <pc:spChg chg="add mod ord">
          <ac:chgData name="Yu Jie Ong" userId="ce32859c3b00a37f" providerId="LiveId" clId="{FD2EB1C4-33A3-4000-890B-87848A0E597E}" dt="2021-01-27T14:10:34.074" v="15039" actId="1076"/>
          <ac:spMkLst>
            <pc:docMk/>
            <pc:sldMk cId="4051782628" sldId="326"/>
            <ac:spMk id="4" creationId="{237F0887-7D31-411F-8D3C-05CF04D6CEA1}"/>
          </ac:spMkLst>
        </pc:spChg>
        <pc:spChg chg="add mod ord">
          <ac:chgData name="Yu Jie Ong" userId="ce32859c3b00a37f" providerId="LiveId" clId="{FD2EB1C4-33A3-4000-890B-87848A0E597E}" dt="2021-01-27T14:10:36.411" v="15040" actId="1076"/>
          <ac:spMkLst>
            <pc:docMk/>
            <pc:sldMk cId="4051782628" sldId="326"/>
            <ac:spMk id="5" creationId="{2D8722DD-BEA7-4B2F-A0CF-F3380E104B0A}"/>
          </ac:spMkLst>
        </pc:spChg>
      </pc:sldChg>
      <pc:sldChg chg="addSp delSp modSp add mod">
        <pc:chgData name="Yu Jie Ong" userId="ce32859c3b00a37f" providerId="LiveId" clId="{FD2EB1C4-33A3-4000-890B-87848A0E597E}" dt="2021-01-27T14:42:29.666" v="16501" actId="1076"/>
        <pc:sldMkLst>
          <pc:docMk/>
          <pc:sldMk cId="1156368206" sldId="327"/>
        </pc:sldMkLst>
        <pc:spChg chg="mod">
          <ac:chgData name="Yu Jie Ong" userId="ce32859c3b00a37f" providerId="LiveId" clId="{FD2EB1C4-33A3-4000-890B-87848A0E597E}" dt="2021-01-27T14:28:41.924" v="15518" actId="20577"/>
          <ac:spMkLst>
            <pc:docMk/>
            <pc:sldMk cId="1156368206" sldId="327"/>
            <ac:spMk id="3" creationId="{F64F216C-1D2D-4E6E-B2C1-E2B0A622B612}"/>
          </ac:spMkLst>
        </pc:spChg>
        <pc:spChg chg="mod">
          <ac:chgData name="Yu Jie Ong" userId="ce32859c3b00a37f" providerId="LiveId" clId="{FD2EB1C4-33A3-4000-890B-87848A0E597E}" dt="2021-01-27T14:42:28.227" v="16500" actId="1076"/>
          <ac:spMkLst>
            <pc:docMk/>
            <pc:sldMk cId="1156368206" sldId="327"/>
            <ac:spMk id="5" creationId="{CC09D679-DE8C-471C-8A6F-FBB5DBB104D1}"/>
          </ac:spMkLst>
        </pc:spChg>
        <pc:picChg chg="add mod">
          <ac:chgData name="Yu Jie Ong" userId="ce32859c3b00a37f" providerId="LiveId" clId="{FD2EB1C4-33A3-4000-890B-87848A0E597E}" dt="2021-01-27T14:42:29.666" v="16501" actId="1076"/>
          <ac:picMkLst>
            <pc:docMk/>
            <pc:sldMk cId="1156368206" sldId="327"/>
            <ac:picMk id="4" creationId="{2119C86F-D815-42D0-A2EA-7F700B051ADA}"/>
          </ac:picMkLst>
        </pc:picChg>
        <pc:picChg chg="del">
          <ac:chgData name="Yu Jie Ong" userId="ce32859c3b00a37f" providerId="LiveId" clId="{FD2EB1C4-33A3-4000-890B-87848A0E597E}" dt="2021-01-27T14:42:04.007" v="16490" actId="478"/>
          <ac:picMkLst>
            <pc:docMk/>
            <pc:sldMk cId="1156368206" sldId="327"/>
            <ac:picMk id="7" creationId="{3CC1E6A2-6637-4A3B-A01D-D8AFB41A2AE4}"/>
          </ac:picMkLst>
        </pc:picChg>
        <pc:picChg chg="del">
          <ac:chgData name="Yu Jie Ong" userId="ce32859c3b00a37f" providerId="LiveId" clId="{FD2EB1C4-33A3-4000-890B-87848A0E597E}" dt="2021-01-27T14:42:04.601" v="16491" actId="478"/>
          <ac:picMkLst>
            <pc:docMk/>
            <pc:sldMk cId="1156368206" sldId="327"/>
            <ac:picMk id="9" creationId="{31D89027-1958-4CFC-B32A-B8465729936B}"/>
          </ac:picMkLst>
        </pc:picChg>
      </pc:sldChg>
      <pc:sldChg chg="modSp new del mod">
        <pc:chgData name="Yu Jie Ong" userId="ce32859c3b00a37f" providerId="LiveId" clId="{FD2EB1C4-33A3-4000-890B-87848A0E597E}" dt="2021-01-27T14:26:46.074" v="15487" actId="47"/>
        <pc:sldMkLst>
          <pc:docMk/>
          <pc:sldMk cId="184797796" sldId="328"/>
        </pc:sldMkLst>
        <pc:spChg chg="mod">
          <ac:chgData name="Yu Jie Ong" userId="ce32859c3b00a37f" providerId="LiveId" clId="{FD2EB1C4-33A3-4000-890B-87848A0E597E}" dt="2021-01-27T14:26:00.473" v="15486" actId="1076"/>
          <ac:spMkLst>
            <pc:docMk/>
            <pc:sldMk cId="184797796" sldId="328"/>
            <ac:spMk id="3" creationId="{63E55511-1EE4-4104-B25F-19432ACB4DA7}"/>
          </ac:spMkLst>
        </pc:spChg>
      </pc:sldChg>
      <pc:sldChg chg="addSp delSp modSp new mod">
        <pc:chgData name="Yu Jie Ong" userId="ce32859c3b00a37f" providerId="LiveId" clId="{FD2EB1C4-33A3-4000-890B-87848A0E597E}" dt="2021-01-27T14:36:42.534" v="16479" actId="1076"/>
        <pc:sldMkLst>
          <pc:docMk/>
          <pc:sldMk cId="375969477" sldId="328"/>
        </pc:sldMkLst>
        <pc:spChg chg="mod">
          <ac:chgData name="Yu Jie Ong" userId="ce32859c3b00a37f" providerId="LiveId" clId="{FD2EB1C4-33A3-4000-890B-87848A0E597E}" dt="2021-01-27T14:36:36.027" v="16478" actId="1076"/>
          <ac:spMkLst>
            <pc:docMk/>
            <pc:sldMk cId="375969477" sldId="328"/>
            <ac:spMk id="2" creationId="{2DBD2671-1713-47A4-B417-7E07EDB582AE}"/>
          </ac:spMkLst>
        </pc:spChg>
        <pc:spChg chg="mod">
          <ac:chgData name="Yu Jie Ong" userId="ce32859c3b00a37f" providerId="LiveId" clId="{FD2EB1C4-33A3-4000-890B-87848A0E597E}" dt="2021-01-27T14:36:42.534" v="16479" actId="1076"/>
          <ac:spMkLst>
            <pc:docMk/>
            <pc:sldMk cId="375969477" sldId="328"/>
            <ac:spMk id="3" creationId="{078C2CE5-03E0-4845-8487-03FD8FF08538}"/>
          </ac:spMkLst>
        </pc:spChg>
        <pc:picChg chg="add del mod">
          <ac:chgData name="Yu Jie Ong" userId="ce32859c3b00a37f" providerId="LiveId" clId="{FD2EB1C4-33A3-4000-890B-87848A0E597E}" dt="2021-01-27T14:29:29.847" v="15614" actId="21"/>
          <ac:picMkLst>
            <pc:docMk/>
            <pc:sldMk cId="375969477" sldId="328"/>
            <ac:picMk id="5" creationId="{03C01C9F-292F-40B5-8F6D-3836DD0E0AC9}"/>
          </ac:picMkLst>
        </pc:picChg>
        <pc:picChg chg="add mod">
          <ac:chgData name="Yu Jie Ong" userId="ce32859c3b00a37f" providerId="LiveId" clId="{FD2EB1C4-33A3-4000-890B-87848A0E597E}" dt="2021-01-27T14:36:01.796" v="16412" actId="1076"/>
          <ac:picMkLst>
            <pc:docMk/>
            <pc:sldMk cId="375969477" sldId="328"/>
            <ac:picMk id="6" creationId="{D9382BAF-3270-49FE-8125-B4AB876A94FB}"/>
          </ac:picMkLst>
        </pc:picChg>
        <pc:picChg chg="add del mod">
          <ac:chgData name="Yu Jie Ong" userId="ce32859c3b00a37f" providerId="LiveId" clId="{FD2EB1C4-33A3-4000-890B-87848A0E597E}" dt="2021-01-27T14:29:28.267" v="15613" actId="21"/>
          <ac:picMkLst>
            <pc:docMk/>
            <pc:sldMk cId="375969477" sldId="328"/>
            <ac:picMk id="7" creationId="{904F4D3C-212B-47DF-B175-714700885E52}"/>
          </ac:picMkLst>
        </pc:picChg>
        <pc:picChg chg="add del mod">
          <ac:chgData name="Yu Jie Ong" userId="ce32859c3b00a37f" providerId="LiveId" clId="{FD2EB1C4-33A3-4000-890B-87848A0E597E}" dt="2021-01-27T14:29:28.267" v="15613" actId="21"/>
          <ac:picMkLst>
            <pc:docMk/>
            <pc:sldMk cId="375969477" sldId="328"/>
            <ac:picMk id="8" creationId="{E85130BD-1309-4383-AE0A-AAA87685FA89}"/>
          </ac:picMkLst>
        </pc:picChg>
        <pc:picChg chg="add mod">
          <ac:chgData name="Yu Jie Ong" userId="ce32859c3b00a37f" providerId="LiveId" clId="{FD2EB1C4-33A3-4000-890B-87848A0E597E}" dt="2021-01-27T14:36:06.882" v="16415" actId="1076"/>
          <ac:picMkLst>
            <pc:docMk/>
            <pc:sldMk cId="375969477" sldId="328"/>
            <ac:picMk id="9" creationId="{13688643-60CF-4F7F-B00C-B37471EA49C1}"/>
          </ac:picMkLst>
        </pc:picChg>
      </pc:sldChg>
      <pc:sldChg chg="addSp modSp new mod">
        <pc:chgData name="Yu Jie Ong" userId="ce32859c3b00a37f" providerId="LiveId" clId="{FD2EB1C4-33A3-4000-890B-87848A0E597E}" dt="2021-01-27T14:38:20.613" v="16489" actId="20577"/>
        <pc:sldMkLst>
          <pc:docMk/>
          <pc:sldMk cId="334723614" sldId="329"/>
        </pc:sldMkLst>
        <pc:spChg chg="mod">
          <ac:chgData name="Yu Jie Ong" userId="ce32859c3b00a37f" providerId="LiveId" clId="{FD2EB1C4-33A3-4000-890B-87848A0E597E}" dt="2021-01-27T14:38:20.613" v="16489" actId="20577"/>
          <ac:spMkLst>
            <pc:docMk/>
            <pc:sldMk cId="334723614" sldId="329"/>
            <ac:spMk id="2" creationId="{24AD5EEB-C387-419D-92FE-3419B96516AB}"/>
          </ac:spMkLst>
        </pc:spChg>
        <pc:spChg chg="mod">
          <ac:chgData name="Yu Jie Ong" userId="ce32859c3b00a37f" providerId="LiveId" clId="{FD2EB1C4-33A3-4000-890B-87848A0E597E}" dt="2021-01-27T14:29:47.293" v="15623" actId="1076"/>
          <ac:spMkLst>
            <pc:docMk/>
            <pc:sldMk cId="334723614" sldId="329"/>
            <ac:spMk id="3" creationId="{54DDE4F1-BF70-42B5-84D1-9509B0C86E9D}"/>
          </ac:spMkLst>
        </pc:spChg>
        <pc:picChg chg="add mod">
          <ac:chgData name="Yu Jie Ong" userId="ce32859c3b00a37f" providerId="LiveId" clId="{FD2EB1C4-33A3-4000-890B-87848A0E597E}" dt="2021-01-27T14:29:51.106" v="15626" actId="1076"/>
          <ac:picMkLst>
            <pc:docMk/>
            <pc:sldMk cId="334723614" sldId="329"/>
            <ac:picMk id="4" creationId="{20D03AC4-DE6E-48A8-AE35-2122D8235EC3}"/>
          </ac:picMkLst>
        </pc:picChg>
      </pc:sldChg>
      <pc:sldMasterChg chg="delSldLayout">
        <pc:chgData name="Yu Jie Ong" userId="ce32859c3b00a37f" providerId="LiveId" clId="{FD2EB1C4-33A3-4000-890B-87848A0E597E}" dt="2021-01-27T14:14:02.429" v="15084" actId="47"/>
        <pc:sldMasterMkLst>
          <pc:docMk/>
          <pc:sldMasterMk cId="0" sldId="2147483672"/>
        </pc:sldMasterMkLst>
        <pc:sldLayoutChg chg="del">
          <pc:chgData name="Yu Jie Ong" userId="ce32859c3b00a37f" providerId="LiveId" clId="{FD2EB1C4-33A3-4000-890B-87848A0E597E}" dt="2021-01-27T14:02:25.008" v="14818" actId="47"/>
          <pc:sldLayoutMkLst>
            <pc:docMk/>
            <pc:sldMasterMk cId="0" sldId="2147483672"/>
            <pc:sldLayoutMk cId="0" sldId="2147483652"/>
          </pc:sldLayoutMkLst>
        </pc:sldLayoutChg>
        <pc:sldLayoutChg chg="del">
          <pc:chgData name="Yu Jie Ong" userId="ce32859c3b00a37f" providerId="LiveId" clId="{FD2EB1C4-33A3-4000-890B-87848A0E597E}" dt="2021-01-27T14:02:32.480" v="14828" actId="47"/>
          <pc:sldLayoutMkLst>
            <pc:docMk/>
            <pc:sldMasterMk cId="0" sldId="2147483672"/>
            <pc:sldLayoutMk cId="0" sldId="2147483653"/>
          </pc:sldLayoutMkLst>
        </pc:sldLayoutChg>
        <pc:sldLayoutChg chg="del">
          <pc:chgData name="Yu Jie Ong" userId="ce32859c3b00a37f" providerId="LiveId" clId="{FD2EB1C4-33A3-4000-890B-87848A0E597E}" dt="2021-01-27T14:02:27.811" v="14821" actId="47"/>
          <pc:sldLayoutMkLst>
            <pc:docMk/>
            <pc:sldMasterMk cId="0" sldId="2147483672"/>
            <pc:sldLayoutMk cId="0" sldId="2147483654"/>
          </pc:sldLayoutMkLst>
        </pc:sldLayoutChg>
        <pc:sldLayoutChg chg="del">
          <pc:chgData name="Yu Jie Ong" userId="ce32859c3b00a37f" providerId="LiveId" clId="{FD2EB1C4-33A3-4000-890B-87848A0E597E}" dt="2021-01-27T14:02:36.600" v="14834" actId="47"/>
          <pc:sldLayoutMkLst>
            <pc:docMk/>
            <pc:sldMasterMk cId="0" sldId="2147483672"/>
            <pc:sldLayoutMk cId="0" sldId="2147483656"/>
          </pc:sldLayoutMkLst>
        </pc:sldLayoutChg>
        <pc:sldLayoutChg chg="del">
          <pc:chgData name="Yu Jie Ong" userId="ce32859c3b00a37f" providerId="LiveId" clId="{FD2EB1C4-33A3-4000-890B-87848A0E597E}" dt="2021-01-27T14:02:29.787" v="14824" actId="47"/>
          <pc:sldLayoutMkLst>
            <pc:docMk/>
            <pc:sldMasterMk cId="0" sldId="2147483672"/>
            <pc:sldLayoutMk cId="0" sldId="2147483657"/>
          </pc:sldLayoutMkLst>
        </pc:sldLayoutChg>
        <pc:sldLayoutChg chg="del">
          <pc:chgData name="Yu Jie Ong" userId="ce32859c3b00a37f" providerId="LiveId" clId="{FD2EB1C4-33A3-4000-890B-87848A0E597E}" dt="2021-01-27T14:02:30.409" v="14825" actId="47"/>
          <pc:sldLayoutMkLst>
            <pc:docMk/>
            <pc:sldMasterMk cId="0" sldId="2147483672"/>
            <pc:sldLayoutMk cId="0" sldId="2147483658"/>
          </pc:sldLayoutMkLst>
        </pc:sldLayoutChg>
        <pc:sldLayoutChg chg="del">
          <pc:chgData name="Yu Jie Ong" userId="ce32859c3b00a37f" providerId="LiveId" clId="{FD2EB1C4-33A3-4000-890B-87848A0E597E}" dt="2021-01-27T14:02:30.969" v="14826" actId="47"/>
          <pc:sldLayoutMkLst>
            <pc:docMk/>
            <pc:sldMasterMk cId="0" sldId="2147483672"/>
            <pc:sldLayoutMk cId="0" sldId="2147483659"/>
          </pc:sldLayoutMkLst>
        </pc:sldLayoutChg>
        <pc:sldLayoutChg chg="del">
          <pc:chgData name="Yu Jie Ong" userId="ce32859c3b00a37f" providerId="LiveId" clId="{FD2EB1C4-33A3-4000-890B-87848A0E597E}" dt="2021-01-27T14:02:33.274" v="14829" actId="47"/>
          <pc:sldLayoutMkLst>
            <pc:docMk/>
            <pc:sldMasterMk cId="0" sldId="2147483672"/>
            <pc:sldLayoutMk cId="0" sldId="2147483660"/>
          </pc:sldLayoutMkLst>
        </pc:sldLayoutChg>
        <pc:sldLayoutChg chg="del">
          <pc:chgData name="Yu Jie Ong" userId="ce32859c3b00a37f" providerId="LiveId" clId="{FD2EB1C4-33A3-4000-890B-87848A0E597E}" dt="2021-01-27T14:02:33.892" v="14830" actId="47"/>
          <pc:sldLayoutMkLst>
            <pc:docMk/>
            <pc:sldMasterMk cId="0" sldId="2147483672"/>
            <pc:sldLayoutMk cId="0" sldId="2147483661"/>
          </pc:sldLayoutMkLst>
        </pc:sldLayoutChg>
        <pc:sldLayoutChg chg="del">
          <pc:chgData name="Yu Jie Ong" userId="ce32859c3b00a37f" providerId="LiveId" clId="{FD2EB1C4-33A3-4000-890B-87848A0E597E}" dt="2021-01-27T14:02:34.388" v="14831" actId="47"/>
          <pc:sldLayoutMkLst>
            <pc:docMk/>
            <pc:sldMasterMk cId="0" sldId="2147483672"/>
            <pc:sldLayoutMk cId="0" sldId="2147483662"/>
          </pc:sldLayoutMkLst>
        </pc:sldLayoutChg>
        <pc:sldLayoutChg chg="del">
          <pc:chgData name="Yu Jie Ong" userId="ce32859c3b00a37f" providerId="LiveId" clId="{FD2EB1C4-33A3-4000-890B-87848A0E597E}" dt="2021-01-27T14:02:38.205" v="14835" actId="47"/>
          <pc:sldLayoutMkLst>
            <pc:docMk/>
            <pc:sldMasterMk cId="0" sldId="2147483672"/>
            <pc:sldLayoutMk cId="0" sldId="2147483665"/>
          </pc:sldLayoutMkLst>
        </pc:sldLayoutChg>
        <pc:sldLayoutChg chg="del">
          <pc:chgData name="Yu Jie Ong" userId="ce32859c3b00a37f" providerId="LiveId" clId="{FD2EB1C4-33A3-4000-890B-87848A0E597E}" dt="2021-01-27T14:02:39.106" v="14836" actId="47"/>
          <pc:sldLayoutMkLst>
            <pc:docMk/>
            <pc:sldMasterMk cId="0" sldId="2147483672"/>
            <pc:sldLayoutMk cId="0" sldId="2147483666"/>
          </pc:sldLayoutMkLst>
        </pc:sldLayoutChg>
        <pc:sldLayoutChg chg="del">
          <pc:chgData name="Yu Jie Ong" userId="ce32859c3b00a37f" providerId="LiveId" clId="{FD2EB1C4-33A3-4000-890B-87848A0E597E}" dt="2021-01-27T14:02:40.341" v="14837" actId="47"/>
          <pc:sldLayoutMkLst>
            <pc:docMk/>
            <pc:sldMasterMk cId="0" sldId="2147483672"/>
            <pc:sldLayoutMk cId="0" sldId="2147483667"/>
          </pc:sldLayoutMkLst>
        </pc:sldLayoutChg>
        <pc:sldLayoutChg chg="del">
          <pc:chgData name="Yu Jie Ong" userId="ce32859c3b00a37f" providerId="LiveId" clId="{FD2EB1C4-33A3-4000-890B-87848A0E597E}" dt="2021-01-27T14:14:02.429" v="15084" actId="47"/>
          <pc:sldLayoutMkLst>
            <pc:docMk/>
            <pc:sldMasterMk cId="0" sldId="2147483672"/>
            <pc:sldLayoutMk cId="0" sldId="2147483669"/>
          </pc:sldLayoutMkLst>
        </pc:sldLayoutChg>
      </pc:sldMasterChg>
      <pc:sldMasterChg chg="del delSldLayout">
        <pc:chgData name="Yu Jie Ong" userId="ce32859c3b00a37f" providerId="LiveId" clId="{FD2EB1C4-33A3-4000-890B-87848A0E597E}" dt="2021-01-27T14:14:07.355" v="15100" actId="47"/>
        <pc:sldMasterMkLst>
          <pc:docMk/>
          <pc:sldMasterMk cId="0" sldId="2147483673"/>
        </pc:sldMasterMkLst>
        <pc:sldLayoutChg chg="del">
          <pc:chgData name="Yu Jie Ong" userId="ce32859c3b00a37f" providerId="LiveId" clId="{FD2EB1C4-33A3-4000-890B-87848A0E597E}" dt="2021-01-27T14:14:07.355" v="15100" actId="47"/>
          <pc:sldLayoutMkLst>
            <pc:docMk/>
            <pc:sldMasterMk cId="0" sldId="2147483673"/>
            <pc:sldLayoutMk cId="0"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0177929be_4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0177929be_4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0177929be_4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0177929be_4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6025b75743_0_1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6025b75743_0_1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670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6152b13011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6152b1301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437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All of the exact score are wrong. However, 2 out of 4 matches total goals is corrected.</a:t>
            </a:r>
          </a:p>
        </p:txBody>
      </p:sp>
    </p:spTree>
    <p:extLst>
      <p:ext uri="{BB962C8B-B14F-4D97-AF65-F5344CB8AC3E}">
        <p14:creationId xmlns:p14="http://schemas.microsoft.com/office/powerpoint/2010/main" val="2231913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6025b75743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6025b75743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542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6025b75743_0_2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1" name="Google Shape;1561;g6025b75743_0_2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05498" y="1981950"/>
            <a:ext cx="51330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005375"/>
              </a:buClr>
              <a:buSzPts val="3000"/>
              <a:buNone/>
              <a:defRPr sz="3000">
                <a:solidFill>
                  <a:srgbClr val="005375"/>
                </a:solidFill>
              </a:defRPr>
            </a:lvl1pPr>
            <a:lvl2pPr lvl="1" algn="ctr">
              <a:spcBef>
                <a:spcPts val="0"/>
              </a:spcBef>
              <a:spcAft>
                <a:spcPts val="0"/>
              </a:spcAft>
              <a:buClr>
                <a:srgbClr val="005375"/>
              </a:buClr>
              <a:buSzPts val="3000"/>
              <a:buNone/>
              <a:defRPr>
                <a:solidFill>
                  <a:srgbClr val="005375"/>
                </a:solidFill>
              </a:defRPr>
            </a:lvl2pPr>
            <a:lvl3pPr lvl="2" algn="ctr">
              <a:spcBef>
                <a:spcPts val="0"/>
              </a:spcBef>
              <a:spcAft>
                <a:spcPts val="0"/>
              </a:spcAft>
              <a:buClr>
                <a:srgbClr val="005375"/>
              </a:buClr>
              <a:buSzPts val="3000"/>
              <a:buNone/>
              <a:defRPr>
                <a:solidFill>
                  <a:srgbClr val="005375"/>
                </a:solidFill>
              </a:defRPr>
            </a:lvl3pPr>
            <a:lvl4pPr lvl="3" algn="ctr">
              <a:spcBef>
                <a:spcPts val="0"/>
              </a:spcBef>
              <a:spcAft>
                <a:spcPts val="0"/>
              </a:spcAft>
              <a:buClr>
                <a:srgbClr val="005375"/>
              </a:buClr>
              <a:buSzPts val="3000"/>
              <a:buNone/>
              <a:defRPr>
                <a:solidFill>
                  <a:srgbClr val="005375"/>
                </a:solidFill>
              </a:defRPr>
            </a:lvl4pPr>
            <a:lvl5pPr lvl="4" algn="ctr">
              <a:spcBef>
                <a:spcPts val="0"/>
              </a:spcBef>
              <a:spcAft>
                <a:spcPts val="0"/>
              </a:spcAft>
              <a:buClr>
                <a:srgbClr val="005375"/>
              </a:buClr>
              <a:buSzPts val="3000"/>
              <a:buNone/>
              <a:defRPr>
                <a:solidFill>
                  <a:srgbClr val="005375"/>
                </a:solidFill>
              </a:defRPr>
            </a:lvl5pPr>
            <a:lvl6pPr lvl="5" algn="ctr">
              <a:spcBef>
                <a:spcPts val="0"/>
              </a:spcBef>
              <a:spcAft>
                <a:spcPts val="0"/>
              </a:spcAft>
              <a:buClr>
                <a:srgbClr val="005375"/>
              </a:buClr>
              <a:buSzPts val="3000"/>
              <a:buNone/>
              <a:defRPr>
                <a:solidFill>
                  <a:srgbClr val="005375"/>
                </a:solidFill>
              </a:defRPr>
            </a:lvl6pPr>
            <a:lvl7pPr lvl="6" algn="ctr">
              <a:spcBef>
                <a:spcPts val="0"/>
              </a:spcBef>
              <a:spcAft>
                <a:spcPts val="0"/>
              </a:spcAft>
              <a:buClr>
                <a:srgbClr val="005375"/>
              </a:buClr>
              <a:buSzPts val="3000"/>
              <a:buNone/>
              <a:defRPr>
                <a:solidFill>
                  <a:srgbClr val="005375"/>
                </a:solidFill>
              </a:defRPr>
            </a:lvl7pPr>
            <a:lvl8pPr lvl="7" algn="ctr">
              <a:spcBef>
                <a:spcPts val="0"/>
              </a:spcBef>
              <a:spcAft>
                <a:spcPts val="0"/>
              </a:spcAft>
              <a:buClr>
                <a:srgbClr val="005375"/>
              </a:buClr>
              <a:buSzPts val="3000"/>
              <a:buNone/>
              <a:defRPr>
                <a:solidFill>
                  <a:srgbClr val="005375"/>
                </a:solidFill>
              </a:defRPr>
            </a:lvl8pPr>
            <a:lvl9pPr lvl="8" algn="ctr">
              <a:spcBef>
                <a:spcPts val="0"/>
              </a:spcBef>
              <a:spcAft>
                <a:spcPts val="0"/>
              </a:spcAft>
              <a:buClr>
                <a:srgbClr val="005375"/>
              </a:buClr>
              <a:buSzPts val="3000"/>
              <a:buNone/>
              <a:defRPr>
                <a:solidFill>
                  <a:srgbClr val="005375"/>
                </a:solidFill>
              </a:defRPr>
            </a:lvl9pPr>
          </a:lstStyle>
          <a:p>
            <a:endParaRPr/>
          </a:p>
        </p:txBody>
      </p:sp>
      <p:sp>
        <p:nvSpPr>
          <p:cNvPr id="10" name="Google Shape;10;p2"/>
          <p:cNvSpPr txBox="1">
            <a:spLocks noGrp="1"/>
          </p:cNvSpPr>
          <p:nvPr>
            <p:ph type="subTitle" idx="1"/>
          </p:nvPr>
        </p:nvSpPr>
        <p:spPr>
          <a:xfrm>
            <a:off x="2005498" y="3882150"/>
            <a:ext cx="5133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5375"/>
              </a:buClr>
              <a:buSzPts val="1200"/>
              <a:buNone/>
              <a:defRPr>
                <a:solidFill>
                  <a:srgbClr val="005375"/>
                </a:solidFill>
              </a:defRPr>
            </a:lvl1pPr>
            <a:lvl2pPr lvl="1" algn="ctr">
              <a:lnSpc>
                <a:spcPct val="100000"/>
              </a:lnSpc>
              <a:spcBef>
                <a:spcPts val="0"/>
              </a:spcBef>
              <a:spcAft>
                <a:spcPts val="0"/>
              </a:spcAft>
              <a:buClr>
                <a:srgbClr val="005375"/>
              </a:buClr>
              <a:buSzPts val="2800"/>
              <a:buNone/>
              <a:defRPr sz="2800">
                <a:solidFill>
                  <a:srgbClr val="005375"/>
                </a:solidFill>
              </a:defRPr>
            </a:lvl2pPr>
            <a:lvl3pPr lvl="2" algn="ctr">
              <a:lnSpc>
                <a:spcPct val="100000"/>
              </a:lnSpc>
              <a:spcBef>
                <a:spcPts val="0"/>
              </a:spcBef>
              <a:spcAft>
                <a:spcPts val="0"/>
              </a:spcAft>
              <a:buClr>
                <a:srgbClr val="005375"/>
              </a:buClr>
              <a:buSzPts val="2800"/>
              <a:buNone/>
              <a:defRPr sz="2800">
                <a:solidFill>
                  <a:srgbClr val="005375"/>
                </a:solidFill>
              </a:defRPr>
            </a:lvl3pPr>
            <a:lvl4pPr lvl="3" algn="ctr">
              <a:lnSpc>
                <a:spcPct val="100000"/>
              </a:lnSpc>
              <a:spcBef>
                <a:spcPts val="0"/>
              </a:spcBef>
              <a:spcAft>
                <a:spcPts val="0"/>
              </a:spcAft>
              <a:buClr>
                <a:srgbClr val="005375"/>
              </a:buClr>
              <a:buSzPts val="2800"/>
              <a:buNone/>
              <a:defRPr sz="2800">
                <a:solidFill>
                  <a:srgbClr val="005375"/>
                </a:solidFill>
              </a:defRPr>
            </a:lvl4pPr>
            <a:lvl5pPr lvl="4" algn="ctr">
              <a:lnSpc>
                <a:spcPct val="100000"/>
              </a:lnSpc>
              <a:spcBef>
                <a:spcPts val="0"/>
              </a:spcBef>
              <a:spcAft>
                <a:spcPts val="0"/>
              </a:spcAft>
              <a:buClr>
                <a:srgbClr val="005375"/>
              </a:buClr>
              <a:buSzPts val="2800"/>
              <a:buNone/>
              <a:defRPr sz="2800">
                <a:solidFill>
                  <a:srgbClr val="005375"/>
                </a:solidFill>
              </a:defRPr>
            </a:lvl5pPr>
            <a:lvl6pPr lvl="5" algn="ctr">
              <a:lnSpc>
                <a:spcPct val="100000"/>
              </a:lnSpc>
              <a:spcBef>
                <a:spcPts val="0"/>
              </a:spcBef>
              <a:spcAft>
                <a:spcPts val="0"/>
              </a:spcAft>
              <a:buClr>
                <a:srgbClr val="005375"/>
              </a:buClr>
              <a:buSzPts val="2800"/>
              <a:buNone/>
              <a:defRPr sz="2800">
                <a:solidFill>
                  <a:srgbClr val="005375"/>
                </a:solidFill>
              </a:defRPr>
            </a:lvl6pPr>
            <a:lvl7pPr lvl="6" algn="ctr">
              <a:lnSpc>
                <a:spcPct val="100000"/>
              </a:lnSpc>
              <a:spcBef>
                <a:spcPts val="0"/>
              </a:spcBef>
              <a:spcAft>
                <a:spcPts val="0"/>
              </a:spcAft>
              <a:buClr>
                <a:srgbClr val="005375"/>
              </a:buClr>
              <a:buSzPts val="2800"/>
              <a:buNone/>
              <a:defRPr sz="2800">
                <a:solidFill>
                  <a:srgbClr val="005375"/>
                </a:solidFill>
              </a:defRPr>
            </a:lvl7pPr>
            <a:lvl8pPr lvl="7" algn="ctr">
              <a:lnSpc>
                <a:spcPct val="100000"/>
              </a:lnSpc>
              <a:spcBef>
                <a:spcPts val="0"/>
              </a:spcBef>
              <a:spcAft>
                <a:spcPts val="0"/>
              </a:spcAft>
              <a:buClr>
                <a:srgbClr val="005375"/>
              </a:buClr>
              <a:buSzPts val="2800"/>
              <a:buNone/>
              <a:defRPr sz="2800">
                <a:solidFill>
                  <a:srgbClr val="005375"/>
                </a:solidFill>
              </a:defRPr>
            </a:lvl8pPr>
            <a:lvl9pPr lvl="8" algn="ctr">
              <a:lnSpc>
                <a:spcPct val="100000"/>
              </a:lnSpc>
              <a:spcBef>
                <a:spcPts val="0"/>
              </a:spcBef>
              <a:spcAft>
                <a:spcPts val="0"/>
              </a:spcAft>
              <a:buClr>
                <a:srgbClr val="005375"/>
              </a:buClr>
              <a:buSzPts val="2800"/>
              <a:buNone/>
              <a:defRPr sz="2800">
                <a:solidFill>
                  <a:srgbClr val="005375"/>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BIG TEXT ">
  <p:cSld name="BIG_NUMBER_1_1_1_3_3_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13" name="Google Shape;13;p3"/>
          <p:cNvSpPr txBox="1">
            <a:spLocks noGrp="1"/>
          </p:cNvSpPr>
          <p:nvPr>
            <p:ph type="subTitle" idx="1"/>
          </p:nvPr>
        </p:nvSpPr>
        <p:spPr>
          <a:xfrm>
            <a:off x="720000" y="1685250"/>
            <a:ext cx="6750600" cy="306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5375"/>
              </a:buClr>
              <a:buSzPts val="1000"/>
              <a:buNone/>
              <a:defRPr sz="1000">
                <a:solidFill>
                  <a:srgbClr val="005375"/>
                </a:solidFill>
              </a:defRPr>
            </a:lvl1pPr>
            <a:lvl2pPr lvl="1" rtl="0">
              <a:lnSpc>
                <a:spcPct val="100000"/>
              </a:lnSpc>
              <a:spcBef>
                <a:spcPts val="0"/>
              </a:spcBef>
              <a:spcAft>
                <a:spcPts val="0"/>
              </a:spcAft>
              <a:buClr>
                <a:srgbClr val="005375"/>
              </a:buClr>
              <a:buSzPts val="1000"/>
              <a:buNone/>
              <a:defRPr sz="1000">
                <a:solidFill>
                  <a:srgbClr val="005375"/>
                </a:solidFill>
              </a:defRPr>
            </a:lvl2pPr>
            <a:lvl3pPr lvl="2" rtl="0">
              <a:lnSpc>
                <a:spcPct val="100000"/>
              </a:lnSpc>
              <a:spcBef>
                <a:spcPts val="0"/>
              </a:spcBef>
              <a:spcAft>
                <a:spcPts val="0"/>
              </a:spcAft>
              <a:buClr>
                <a:srgbClr val="005375"/>
              </a:buClr>
              <a:buSzPts val="1000"/>
              <a:buNone/>
              <a:defRPr sz="1000">
                <a:solidFill>
                  <a:srgbClr val="005375"/>
                </a:solidFill>
              </a:defRPr>
            </a:lvl3pPr>
            <a:lvl4pPr lvl="3" rtl="0">
              <a:lnSpc>
                <a:spcPct val="100000"/>
              </a:lnSpc>
              <a:spcBef>
                <a:spcPts val="0"/>
              </a:spcBef>
              <a:spcAft>
                <a:spcPts val="0"/>
              </a:spcAft>
              <a:buClr>
                <a:srgbClr val="005375"/>
              </a:buClr>
              <a:buSzPts val="1000"/>
              <a:buNone/>
              <a:defRPr sz="1000">
                <a:solidFill>
                  <a:srgbClr val="005375"/>
                </a:solidFill>
              </a:defRPr>
            </a:lvl4pPr>
            <a:lvl5pPr lvl="4" rtl="0">
              <a:lnSpc>
                <a:spcPct val="100000"/>
              </a:lnSpc>
              <a:spcBef>
                <a:spcPts val="0"/>
              </a:spcBef>
              <a:spcAft>
                <a:spcPts val="0"/>
              </a:spcAft>
              <a:buClr>
                <a:srgbClr val="005375"/>
              </a:buClr>
              <a:buSzPts val="1000"/>
              <a:buNone/>
              <a:defRPr sz="1000">
                <a:solidFill>
                  <a:srgbClr val="005375"/>
                </a:solidFill>
              </a:defRPr>
            </a:lvl5pPr>
            <a:lvl6pPr lvl="5" rtl="0">
              <a:lnSpc>
                <a:spcPct val="100000"/>
              </a:lnSpc>
              <a:spcBef>
                <a:spcPts val="0"/>
              </a:spcBef>
              <a:spcAft>
                <a:spcPts val="0"/>
              </a:spcAft>
              <a:buClr>
                <a:srgbClr val="005375"/>
              </a:buClr>
              <a:buSzPts val="1000"/>
              <a:buNone/>
              <a:defRPr sz="1000">
                <a:solidFill>
                  <a:srgbClr val="005375"/>
                </a:solidFill>
              </a:defRPr>
            </a:lvl6pPr>
            <a:lvl7pPr lvl="6" rtl="0">
              <a:lnSpc>
                <a:spcPct val="100000"/>
              </a:lnSpc>
              <a:spcBef>
                <a:spcPts val="0"/>
              </a:spcBef>
              <a:spcAft>
                <a:spcPts val="0"/>
              </a:spcAft>
              <a:buClr>
                <a:srgbClr val="005375"/>
              </a:buClr>
              <a:buSzPts val="1000"/>
              <a:buNone/>
              <a:defRPr sz="1000">
                <a:solidFill>
                  <a:srgbClr val="005375"/>
                </a:solidFill>
              </a:defRPr>
            </a:lvl7pPr>
            <a:lvl8pPr lvl="7" rtl="0">
              <a:lnSpc>
                <a:spcPct val="100000"/>
              </a:lnSpc>
              <a:spcBef>
                <a:spcPts val="0"/>
              </a:spcBef>
              <a:spcAft>
                <a:spcPts val="0"/>
              </a:spcAft>
              <a:buClr>
                <a:srgbClr val="005375"/>
              </a:buClr>
              <a:buSzPts val="1000"/>
              <a:buNone/>
              <a:defRPr sz="1000">
                <a:solidFill>
                  <a:srgbClr val="005375"/>
                </a:solidFill>
              </a:defRPr>
            </a:lvl8pPr>
            <a:lvl9pPr lvl="8" rtl="0">
              <a:lnSpc>
                <a:spcPct val="100000"/>
              </a:lnSpc>
              <a:spcBef>
                <a:spcPts val="0"/>
              </a:spcBef>
              <a:spcAft>
                <a:spcPts val="0"/>
              </a:spcAft>
              <a:buClr>
                <a:srgbClr val="005375"/>
              </a:buClr>
              <a:buSzPts val="1000"/>
              <a:buNone/>
              <a:defRPr sz="10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IG_NUMBER_1">
    <p:bg>
      <p:bgPr>
        <a:solidFill>
          <a:srgbClr val="FFFFFF"/>
        </a:solid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title" hasCustomPrompt="1"/>
          </p:nvPr>
        </p:nvSpPr>
        <p:spPr>
          <a:xfrm>
            <a:off x="198703" y="1204525"/>
            <a:ext cx="8337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r>
              <a:t>xx%</a:t>
            </a:r>
          </a:p>
        </p:txBody>
      </p:sp>
      <p:sp>
        <p:nvSpPr>
          <p:cNvPr id="16" name="Google Shape;16;p4"/>
          <p:cNvSpPr txBox="1">
            <a:spLocks noGrp="1"/>
          </p:cNvSpPr>
          <p:nvPr>
            <p:ph type="ctrTitle" idx="2"/>
          </p:nvPr>
        </p:nvSpPr>
        <p:spPr>
          <a:xfrm>
            <a:off x="1096000" y="1204525"/>
            <a:ext cx="39135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17" name="Google Shape;17;p4"/>
          <p:cNvSpPr txBox="1">
            <a:spLocks noGrp="1"/>
          </p:cNvSpPr>
          <p:nvPr>
            <p:ph type="subTitle" idx="1"/>
          </p:nvPr>
        </p:nvSpPr>
        <p:spPr>
          <a:xfrm>
            <a:off x="1096005" y="1505375"/>
            <a:ext cx="2343000" cy="39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18" name="Google Shape;18;p4"/>
          <p:cNvSpPr txBox="1">
            <a:spLocks noGrp="1"/>
          </p:cNvSpPr>
          <p:nvPr>
            <p:ph type="title" idx="3" hasCustomPrompt="1"/>
          </p:nvPr>
        </p:nvSpPr>
        <p:spPr>
          <a:xfrm>
            <a:off x="198703" y="1893231"/>
            <a:ext cx="8337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r>
              <a:t>xx%</a:t>
            </a:r>
          </a:p>
        </p:txBody>
      </p:sp>
      <p:sp>
        <p:nvSpPr>
          <p:cNvPr id="19" name="Google Shape;19;p4"/>
          <p:cNvSpPr txBox="1">
            <a:spLocks noGrp="1"/>
          </p:cNvSpPr>
          <p:nvPr>
            <p:ph type="ctrTitle" idx="4"/>
          </p:nvPr>
        </p:nvSpPr>
        <p:spPr>
          <a:xfrm>
            <a:off x="1096000" y="1893230"/>
            <a:ext cx="39135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20" name="Google Shape;20;p4"/>
          <p:cNvSpPr txBox="1">
            <a:spLocks noGrp="1"/>
          </p:cNvSpPr>
          <p:nvPr>
            <p:ph type="subTitle" idx="5"/>
          </p:nvPr>
        </p:nvSpPr>
        <p:spPr>
          <a:xfrm>
            <a:off x="1096005" y="2194080"/>
            <a:ext cx="2343000" cy="39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21" name="Google Shape;21;p4"/>
          <p:cNvSpPr txBox="1">
            <a:spLocks noGrp="1"/>
          </p:cNvSpPr>
          <p:nvPr>
            <p:ph type="title" idx="6" hasCustomPrompt="1"/>
          </p:nvPr>
        </p:nvSpPr>
        <p:spPr>
          <a:xfrm>
            <a:off x="198703" y="2581937"/>
            <a:ext cx="8337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r>
              <a:t>xx%</a:t>
            </a:r>
          </a:p>
        </p:txBody>
      </p:sp>
      <p:sp>
        <p:nvSpPr>
          <p:cNvPr id="22" name="Google Shape;22;p4"/>
          <p:cNvSpPr txBox="1">
            <a:spLocks noGrp="1"/>
          </p:cNvSpPr>
          <p:nvPr>
            <p:ph type="ctrTitle" idx="7"/>
          </p:nvPr>
        </p:nvSpPr>
        <p:spPr>
          <a:xfrm>
            <a:off x="1096000" y="2581934"/>
            <a:ext cx="39135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23" name="Google Shape;23;p4"/>
          <p:cNvSpPr txBox="1">
            <a:spLocks noGrp="1"/>
          </p:cNvSpPr>
          <p:nvPr>
            <p:ph type="subTitle" idx="8"/>
          </p:nvPr>
        </p:nvSpPr>
        <p:spPr>
          <a:xfrm>
            <a:off x="1096005" y="2882784"/>
            <a:ext cx="2343000" cy="39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24" name="Google Shape;24;p4"/>
          <p:cNvSpPr txBox="1">
            <a:spLocks noGrp="1"/>
          </p:cNvSpPr>
          <p:nvPr>
            <p:ph type="title" idx="9" hasCustomPrompt="1"/>
          </p:nvPr>
        </p:nvSpPr>
        <p:spPr>
          <a:xfrm>
            <a:off x="198703" y="3270643"/>
            <a:ext cx="8337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r>
              <a:t>xx%</a:t>
            </a:r>
          </a:p>
        </p:txBody>
      </p:sp>
      <p:sp>
        <p:nvSpPr>
          <p:cNvPr id="25" name="Google Shape;25;p4"/>
          <p:cNvSpPr txBox="1">
            <a:spLocks noGrp="1"/>
          </p:cNvSpPr>
          <p:nvPr>
            <p:ph type="ctrTitle" idx="13"/>
          </p:nvPr>
        </p:nvSpPr>
        <p:spPr>
          <a:xfrm>
            <a:off x="1096000" y="3270639"/>
            <a:ext cx="39135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26" name="Google Shape;26;p4"/>
          <p:cNvSpPr txBox="1">
            <a:spLocks noGrp="1"/>
          </p:cNvSpPr>
          <p:nvPr>
            <p:ph type="subTitle" idx="14"/>
          </p:nvPr>
        </p:nvSpPr>
        <p:spPr>
          <a:xfrm>
            <a:off x="1096005" y="3571489"/>
            <a:ext cx="2343000" cy="39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27" name="Google Shape;27;p4"/>
          <p:cNvSpPr txBox="1">
            <a:spLocks noGrp="1"/>
          </p:cNvSpPr>
          <p:nvPr>
            <p:ph type="title" idx="15" hasCustomPrompt="1"/>
          </p:nvPr>
        </p:nvSpPr>
        <p:spPr>
          <a:xfrm>
            <a:off x="198703" y="3959349"/>
            <a:ext cx="8337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r>
              <a:t>xx%</a:t>
            </a:r>
          </a:p>
        </p:txBody>
      </p:sp>
      <p:sp>
        <p:nvSpPr>
          <p:cNvPr id="28" name="Google Shape;28;p4"/>
          <p:cNvSpPr txBox="1">
            <a:spLocks noGrp="1"/>
          </p:cNvSpPr>
          <p:nvPr>
            <p:ph type="ctrTitle" idx="16"/>
          </p:nvPr>
        </p:nvSpPr>
        <p:spPr>
          <a:xfrm>
            <a:off x="1096000" y="3959343"/>
            <a:ext cx="39135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29" name="Google Shape;29;p4"/>
          <p:cNvSpPr txBox="1">
            <a:spLocks noGrp="1"/>
          </p:cNvSpPr>
          <p:nvPr>
            <p:ph type="subTitle" idx="17"/>
          </p:nvPr>
        </p:nvSpPr>
        <p:spPr>
          <a:xfrm>
            <a:off x="1096005" y="4260193"/>
            <a:ext cx="2343000" cy="39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30" name="Google Shape;30;p4"/>
          <p:cNvSpPr txBox="1">
            <a:spLocks noGrp="1"/>
          </p:cNvSpPr>
          <p:nvPr>
            <p:ph type="ctrTitle" idx="18"/>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BIG_NUMBER_1_1">
    <p:spTree>
      <p:nvGrpSpPr>
        <p:cNvPr id="1" name="Shape 31"/>
        <p:cNvGrpSpPr/>
        <p:nvPr/>
      </p:nvGrpSpPr>
      <p:grpSpPr>
        <a:xfrm>
          <a:off x="0" y="0"/>
          <a:ext cx="0" cy="0"/>
          <a:chOff x="0" y="0"/>
          <a:chExt cx="0" cy="0"/>
        </a:xfrm>
      </p:grpSpPr>
      <p:sp>
        <p:nvSpPr>
          <p:cNvPr id="32" name="Google Shape;32;p5"/>
          <p:cNvSpPr txBox="1">
            <a:spLocks noGrp="1"/>
          </p:cNvSpPr>
          <p:nvPr>
            <p:ph type="subTitle" idx="1"/>
          </p:nvPr>
        </p:nvSpPr>
        <p:spPr>
          <a:xfrm>
            <a:off x="948604" y="1955373"/>
            <a:ext cx="2826300" cy="232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5375"/>
              </a:buClr>
              <a:buSzPts val="1100"/>
              <a:buNone/>
              <a:defRPr sz="1100">
                <a:solidFill>
                  <a:srgbClr val="005375"/>
                </a:solidFill>
              </a:defRPr>
            </a:lvl1pPr>
            <a:lvl2pPr lvl="1" rtl="0">
              <a:lnSpc>
                <a:spcPct val="100000"/>
              </a:lnSpc>
              <a:spcBef>
                <a:spcPts val="0"/>
              </a:spcBef>
              <a:spcAft>
                <a:spcPts val="0"/>
              </a:spcAft>
              <a:buClr>
                <a:srgbClr val="005375"/>
              </a:buClr>
              <a:buSzPts val="2800"/>
              <a:buNone/>
              <a:defRPr sz="2800">
                <a:solidFill>
                  <a:srgbClr val="005375"/>
                </a:solidFill>
              </a:defRPr>
            </a:lvl2pPr>
            <a:lvl3pPr lvl="2" rtl="0">
              <a:lnSpc>
                <a:spcPct val="100000"/>
              </a:lnSpc>
              <a:spcBef>
                <a:spcPts val="0"/>
              </a:spcBef>
              <a:spcAft>
                <a:spcPts val="0"/>
              </a:spcAft>
              <a:buClr>
                <a:srgbClr val="005375"/>
              </a:buClr>
              <a:buSzPts val="2800"/>
              <a:buNone/>
              <a:defRPr sz="2800">
                <a:solidFill>
                  <a:srgbClr val="005375"/>
                </a:solidFill>
              </a:defRPr>
            </a:lvl3pPr>
            <a:lvl4pPr lvl="3" rtl="0">
              <a:lnSpc>
                <a:spcPct val="100000"/>
              </a:lnSpc>
              <a:spcBef>
                <a:spcPts val="0"/>
              </a:spcBef>
              <a:spcAft>
                <a:spcPts val="0"/>
              </a:spcAft>
              <a:buClr>
                <a:srgbClr val="005375"/>
              </a:buClr>
              <a:buSzPts val="2800"/>
              <a:buNone/>
              <a:defRPr sz="2800">
                <a:solidFill>
                  <a:srgbClr val="005375"/>
                </a:solidFill>
              </a:defRPr>
            </a:lvl4pPr>
            <a:lvl5pPr lvl="4" rtl="0">
              <a:lnSpc>
                <a:spcPct val="100000"/>
              </a:lnSpc>
              <a:spcBef>
                <a:spcPts val="0"/>
              </a:spcBef>
              <a:spcAft>
                <a:spcPts val="0"/>
              </a:spcAft>
              <a:buClr>
                <a:srgbClr val="005375"/>
              </a:buClr>
              <a:buSzPts val="2800"/>
              <a:buNone/>
              <a:defRPr sz="2800">
                <a:solidFill>
                  <a:srgbClr val="005375"/>
                </a:solidFill>
              </a:defRPr>
            </a:lvl5pPr>
            <a:lvl6pPr lvl="5" rtl="0">
              <a:lnSpc>
                <a:spcPct val="100000"/>
              </a:lnSpc>
              <a:spcBef>
                <a:spcPts val="0"/>
              </a:spcBef>
              <a:spcAft>
                <a:spcPts val="0"/>
              </a:spcAft>
              <a:buClr>
                <a:srgbClr val="005375"/>
              </a:buClr>
              <a:buSzPts val="2800"/>
              <a:buNone/>
              <a:defRPr sz="2800">
                <a:solidFill>
                  <a:srgbClr val="005375"/>
                </a:solidFill>
              </a:defRPr>
            </a:lvl6pPr>
            <a:lvl7pPr lvl="6" rtl="0">
              <a:lnSpc>
                <a:spcPct val="100000"/>
              </a:lnSpc>
              <a:spcBef>
                <a:spcPts val="0"/>
              </a:spcBef>
              <a:spcAft>
                <a:spcPts val="0"/>
              </a:spcAft>
              <a:buClr>
                <a:srgbClr val="005375"/>
              </a:buClr>
              <a:buSzPts val="2800"/>
              <a:buNone/>
              <a:defRPr sz="2800">
                <a:solidFill>
                  <a:srgbClr val="005375"/>
                </a:solidFill>
              </a:defRPr>
            </a:lvl7pPr>
            <a:lvl8pPr lvl="7" rtl="0">
              <a:lnSpc>
                <a:spcPct val="100000"/>
              </a:lnSpc>
              <a:spcBef>
                <a:spcPts val="0"/>
              </a:spcBef>
              <a:spcAft>
                <a:spcPts val="0"/>
              </a:spcAft>
              <a:buClr>
                <a:srgbClr val="005375"/>
              </a:buClr>
              <a:buSzPts val="2800"/>
              <a:buNone/>
              <a:defRPr sz="2800">
                <a:solidFill>
                  <a:srgbClr val="005375"/>
                </a:solidFill>
              </a:defRPr>
            </a:lvl8pPr>
            <a:lvl9pPr lvl="8" rtl="0">
              <a:lnSpc>
                <a:spcPct val="100000"/>
              </a:lnSpc>
              <a:spcBef>
                <a:spcPts val="0"/>
              </a:spcBef>
              <a:spcAft>
                <a:spcPts val="0"/>
              </a:spcAft>
              <a:buClr>
                <a:srgbClr val="005375"/>
              </a:buClr>
              <a:buSzPts val="2800"/>
              <a:buNone/>
              <a:defRPr sz="2800">
                <a:solidFill>
                  <a:srgbClr val="005375"/>
                </a:solidFill>
              </a:defRPr>
            </a:lvl9pPr>
          </a:lstStyle>
          <a:p>
            <a:endParaRPr/>
          </a:p>
        </p:txBody>
      </p:sp>
      <p:sp>
        <p:nvSpPr>
          <p:cNvPr id="33" name="Google Shape;33;p5"/>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34" name="Google Shape;34;p5"/>
          <p:cNvSpPr/>
          <p:nvPr/>
        </p:nvSpPr>
        <p:spPr>
          <a:xfrm>
            <a:off x="5993075" y="5700"/>
            <a:ext cx="3150900" cy="5835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0" y="4620750"/>
            <a:ext cx="3546300" cy="1572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
  <p:cSld name="BIG_NUMBER_1_1_1_1_2">
    <p:spTree>
      <p:nvGrpSpPr>
        <p:cNvPr id="1" name="Shape 57"/>
        <p:cNvGrpSpPr/>
        <p:nvPr/>
      </p:nvGrpSpPr>
      <p:grpSpPr>
        <a:xfrm>
          <a:off x="0" y="0"/>
          <a:ext cx="0" cy="0"/>
          <a:chOff x="0" y="0"/>
          <a:chExt cx="0" cy="0"/>
        </a:xfrm>
      </p:grpSpPr>
      <p:sp>
        <p:nvSpPr>
          <p:cNvPr id="58" name="Google Shape;58;p9"/>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59" name="Google Shape;59;p9"/>
          <p:cNvSpPr/>
          <p:nvPr/>
        </p:nvSpPr>
        <p:spPr>
          <a:xfrm>
            <a:off x="8552000" y="4489875"/>
            <a:ext cx="591900" cy="390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a:off x="0" y="4489875"/>
            <a:ext cx="8616600" cy="3900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4">
  <p:cSld name="BIG_NUMBER_1_1_1_1_4">
    <p:spTree>
      <p:nvGrpSpPr>
        <p:cNvPr id="1" name="Shape 105"/>
        <p:cNvGrpSpPr/>
        <p:nvPr/>
      </p:nvGrpSpPr>
      <p:grpSpPr>
        <a:xfrm>
          <a:off x="0" y="0"/>
          <a:ext cx="0" cy="0"/>
          <a:chOff x="0" y="0"/>
          <a:chExt cx="0" cy="0"/>
        </a:xfrm>
      </p:grpSpPr>
      <p:sp>
        <p:nvSpPr>
          <p:cNvPr id="106" name="Google Shape;106;p17"/>
          <p:cNvSpPr/>
          <p:nvPr/>
        </p:nvSpPr>
        <p:spPr>
          <a:xfrm>
            <a:off x="-150" y="0"/>
            <a:ext cx="4572300" cy="5143500"/>
          </a:xfrm>
          <a:prstGeom prst="rect">
            <a:avLst/>
          </a:prstGeom>
          <a:solidFill>
            <a:srgbClr val="005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7" name="Google Shape;107;p17"/>
          <p:cNvSpPr/>
          <p:nvPr/>
        </p:nvSpPr>
        <p:spPr>
          <a:xfrm>
            <a:off x="4571850" y="0"/>
            <a:ext cx="4572300" cy="51435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2400"/>
              <a:buNone/>
              <a:defRPr sz="2400">
                <a:solidFill>
                  <a:srgbClr val="FFFFFF"/>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5">
  <p:cSld name="BIG_NUMBER_1_1_1_1_5">
    <p:spTree>
      <p:nvGrpSpPr>
        <p:cNvPr id="1" name="Shape 109"/>
        <p:cNvGrpSpPr/>
        <p:nvPr/>
      </p:nvGrpSpPr>
      <p:grpSpPr>
        <a:xfrm>
          <a:off x="0" y="0"/>
          <a:ext cx="0" cy="0"/>
          <a:chOff x="0" y="0"/>
          <a:chExt cx="0" cy="0"/>
        </a:xfrm>
      </p:grpSpPr>
      <p:sp>
        <p:nvSpPr>
          <p:cNvPr id="110" name="Google Shape;110;p18"/>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DC5641"/>
              </a:buClr>
              <a:buSzPts val="2400"/>
              <a:buNone/>
              <a:defRPr sz="2400">
                <a:solidFill>
                  <a:srgbClr val="DC5641"/>
                </a:solidFill>
              </a:defRPr>
            </a:lvl1pPr>
            <a:lvl2pPr lvl="1" rtl="0">
              <a:spcBef>
                <a:spcPts val="0"/>
              </a:spcBef>
              <a:spcAft>
                <a:spcPts val="0"/>
              </a:spcAft>
              <a:buClr>
                <a:srgbClr val="005375"/>
              </a:buClr>
              <a:buSzPts val="2400"/>
              <a:buNone/>
              <a:defRPr sz="2400">
                <a:solidFill>
                  <a:srgbClr val="005375"/>
                </a:solidFill>
              </a:defRPr>
            </a:lvl2pPr>
            <a:lvl3pPr lvl="2" rtl="0">
              <a:spcBef>
                <a:spcPts val="0"/>
              </a:spcBef>
              <a:spcAft>
                <a:spcPts val="0"/>
              </a:spcAft>
              <a:buClr>
                <a:srgbClr val="005375"/>
              </a:buClr>
              <a:buSzPts val="2400"/>
              <a:buNone/>
              <a:defRPr sz="2400">
                <a:solidFill>
                  <a:srgbClr val="005375"/>
                </a:solidFill>
              </a:defRPr>
            </a:lvl3pPr>
            <a:lvl4pPr lvl="3" rtl="0">
              <a:spcBef>
                <a:spcPts val="0"/>
              </a:spcBef>
              <a:spcAft>
                <a:spcPts val="0"/>
              </a:spcAft>
              <a:buClr>
                <a:srgbClr val="005375"/>
              </a:buClr>
              <a:buSzPts val="2400"/>
              <a:buNone/>
              <a:defRPr sz="2400">
                <a:solidFill>
                  <a:srgbClr val="005375"/>
                </a:solidFill>
              </a:defRPr>
            </a:lvl4pPr>
            <a:lvl5pPr lvl="4" rtl="0">
              <a:spcBef>
                <a:spcPts val="0"/>
              </a:spcBef>
              <a:spcAft>
                <a:spcPts val="0"/>
              </a:spcAft>
              <a:buClr>
                <a:srgbClr val="005375"/>
              </a:buClr>
              <a:buSzPts val="2400"/>
              <a:buNone/>
              <a:defRPr sz="2400">
                <a:solidFill>
                  <a:srgbClr val="005375"/>
                </a:solidFill>
              </a:defRPr>
            </a:lvl5pPr>
            <a:lvl6pPr lvl="5" rtl="0">
              <a:spcBef>
                <a:spcPts val="0"/>
              </a:spcBef>
              <a:spcAft>
                <a:spcPts val="0"/>
              </a:spcAft>
              <a:buClr>
                <a:srgbClr val="005375"/>
              </a:buClr>
              <a:buSzPts val="2400"/>
              <a:buNone/>
              <a:defRPr sz="2400">
                <a:solidFill>
                  <a:srgbClr val="005375"/>
                </a:solidFill>
              </a:defRPr>
            </a:lvl6pPr>
            <a:lvl7pPr lvl="6" rtl="0">
              <a:spcBef>
                <a:spcPts val="0"/>
              </a:spcBef>
              <a:spcAft>
                <a:spcPts val="0"/>
              </a:spcAft>
              <a:buClr>
                <a:srgbClr val="005375"/>
              </a:buClr>
              <a:buSzPts val="2400"/>
              <a:buNone/>
              <a:defRPr sz="2400">
                <a:solidFill>
                  <a:srgbClr val="005375"/>
                </a:solidFill>
              </a:defRPr>
            </a:lvl7pPr>
            <a:lvl8pPr lvl="7" rtl="0">
              <a:spcBef>
                <a:spcPts val="0"/>
              </a:spcBef>
              <a:spcAft>
                <a:spcPts val="0"/>
              </a:spcAft>
              <a:buClr>
                <a:srgbClr val="005375"/>
              </a:buClr>
              <a:buSzPts val="2400"/>
              <a:buNone/>
              <a:defRPr sz="2400">
                <a:solidFill>
                  <a:srgbClr val="005375"/>
                </a:solidFill>
              </a:defRPr>
            </a:lvl8pPr>
            <a:lvl9pPr lvl="8" rtl="0">
              <a:spcBef>
                <a:spcPts val="0"/>
              </a:spcBef>
              <a:spcAft>
                <a:spcPts val="0"/>
              </a:spcAft>
              <a:buClr>
                <a:srgbClr val="005375"/>
              </a:buClr>
              <a:buSzPts val="2400"/>
              <a:buNone/>
              <a:defRPr sz="2400">
                <a:solidFill>
                  <a:srgbClr val="005375"/>
                </a:solidFill>
              </a:defRPr>
            </a:lvl9pPr>
          </a:lstStyle>
          <a:p>
            <a:endParaRPr/>
          </a:p>
        </p:txBody>
      </p:sp>
      <p:sp>
        <p:nvSpPr>
          <p:cNvPr id="111" name="Google Shape;111;p18"/>
          <p:cNvSpPr/>
          <p:nvPr/>
        </p:nvSpPr>
        <p:spPr>
          <a:xfrm>
            <a:off x="-112075" y="3761825"/>
            <a:ext cx="9256200" cy="138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164375" y="3465375"/>
            <a:ext cx="3793800" cy="29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45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amp;CREDITS">
  <p:cSld name="BIG_NUMBER_1_1_1_3_3_1">
    <p:spTree>
      <p:nvGrpSpPr>
        <p:cNvPr id="1" name="Shape 137"/>
        <p:cNvGrpSpPr/>
        <p:nvPr/>
      </p:nvGrpSpPr>
      <p:grpSpPr>
        <a:xfrm>
          <a:off x="0" y="0"/>
          <a:ext cx="0" cy="0"/>
          <a:chOff x="0" y="0"/>
          <a:chExt cx="0" cy="0"/>
        </a:xfrm>
      </p:grpSpPr>
      <p:sp>
        <p:nvSpPr>
          <p:cNvPr id="138" name="Google Shape;138;p22"/>
          <p:cNvSpPr txBox="1">
            <a:spLocks noGrp="1"/>
          </p:cNvSpPr>
          <p:nvPr>
            <p:ph type="ctrTitle"/>
          </p:nvPr>
        </p:nvSpPr>
        <p:spPr>
          <a:xfrm>
            <a:off x="1222800" y="1812400"/>
            <a:ext cx="6698400" cy="3900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9" name="Google Shape;139;p22"/>
          <p:cNvSpPr txBox="1">
            <a:spLocks noGrp="1"/>
          </p:cNvSpPr>
          <p:nvPr>
            <p:ph type="subTitle" idx="1"/>
          </p:nvPr>
        </p:nvSpPr>
        <p:spPr>
          <a:xfrm>
            <a:off x="1222800" y="2284700"/>
            <a:ext cx="3814200" cy="7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0" name="Google Shape;140;p22"/>
          <p:cNvSpPr txBox="1"/>
          <p:nvPr/>
        </p:nvSpPr>
        <p:spPr>
          <a:xfrm>
            <a:off x="1222800" y="3716025"/>
            <a:ext cx="2753100" cy="6411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a:solidFill>
                  <a:srgbClr val="DC5641"/>
                </a:solidFill>
                <a:latin typeface="Questrial"/>
                <a:ea typeface="Questrial"/>
                <a:cs typeface="Questrial"/>
                <a:sym typeface="Questrial"/>
              </a:rPr>
              <a:t>CREDITS: This presentation template was created by </a:t>
            </a:r>
            <a:r>
              <a:rPr lang="en" sz="900" b="1">
                <a:solidFill>
                  <a:srgbClr val="DC5641"/>
                </a:solidFill>
                <a:uFill>
                  <a:noFill/>
                </a:uFill>
                <a:latin typeface="Questrial"/>
                <a:ea typeface="Questrial"/>
                <a:cs typeface="Questrial"/>
                <a:sym typeface="Questrial"/>
                <a:hlinkClick r:id="rId2">
                  <a:extLst>
                    <a:ext uri="{A12FA001-AC4F-418D-AE19-62706E023703}">
                      <ahyp:hlinkClr xmlns:ahyp="http://schemas.microsoft.com/office/drawing/2018/hyperlinkcolor" val="tx"/>
                    </a:ext>
                  </a:extLst>
                </a:hlinkClick>
              </a:rPr>
              <a:t>Slidesgo</a:t>
            </a:r>
            <a:r>
              <a:rPr lang="en" sz="900">
                <a:solidFill>
                  <a:srgbClr val="DC5641"/>
                </a:solidFill>
                <a:latin typeface="Questrial"/>
                <a:ea typeface="Questrial"/>
                <a:cs typeface="Questrial"/>
                <a:sym typeface="Questrial"/>
              </a:rPr>
              <a:t>, including icons by </a:t>
            </a:r>
            <a:r>
              <a:rPr lang="en" sz="900" b="1">
                <a:solidFill>
                  <a:srgbClr val="DC5641"/>
                </a:solidFill>
                <a:uFill>
                  <a:noFill/>
                </a:uFill>
                <a:latin typeface="Questrial"/>
                <a:ea typeface="Questrial"/>
                <a:cs typeface="Questrial"/>
                <a:sym typeface="Questrial"/>
                <a:hlinkClick r:id="rId3">
                  <a:extLst>
                    <a:ext uri="{A12FA001-AC4F-418D-AE19-62706E023703}">
                      <ahyp:hlinkClr xmlns:ahyp="http://schemas.microsoft.com/office/drawing/2018/hyperlinkcolor" val="tx"/>
                    </a:ext>
                  </a:extLst>
                </a:hlinkClick>
              </a:rPr>
              <a:t>Flaticon</a:t>
            </a:r>
            <a:r>
              <a:rPr lang="en" sz="900">
                <a:solidFill>
                  <a:srgbClr val="DC5641"/>
                </a:solidFill>
                <a:latin typeface="Questrial"/>
                <a:ea typeface="Questrial"/>
                <a:cs typeface="Questrial"/>
                <a:sym typeface="Questrial"/>
              </a:rPr>
              <a:t>, and infographics &amp; images by </a:t>
            </a:r>
            <a:r>
              <a:rPr lang="en" sz="900">
                <a:solidFill>
                  <a:srgbClr val="DC5641"/>
                </a:solidFill>
                <a:uFill>
                  <a:noFill/>
                </a:uFill>
                <a:latin typeface="Questrial"/>
                <a:ea typeface="Questrial"/>
                <a:cs typeface="Questrial"/>
                <a:sym typeface="Questrial"/>
                <a:hlinkClick r:id="rId4">
                  <a:extLst>
                    <a:ext uri="{A12FA001-AC4F-418D-AE19-62706E023703}">
                      <ahyp:hlinkClr xmlns:ahyp="http://schemas.microsoft.com/office/drawing/2018/hyperlinkcolor" val="tx"/>
                    </a:ext>
                  </a:extLst>
                </a:hlinkClick>
              </a:rPr>
              <a:t>Freepik</a:t>
            </a:r>
            <a:r>
              <a:rPr lang="en" sz="900">
                <a:solidFill>
                  <a:srgbClr val="DC5641"/>
                </a:solidFill>
                <a:latin typeface="Questrial"/>
                <a:ea typeface="Questrial"/>
                <a:cs typeface="Questrial"/>
                <a:sym typeface="Questrial"/>
              </a:rPr>
              <a:t>. </a:t>
            </a:r>
            <a:endParaRPr sz="900">
              <a:solidFill>
                <a:srgbClr val="DC5641"/>
              </a:solidFill>
              <a:latin typeface="Questrial"/>
              <a:ea typeface="Questrial"/>
              <a:cs typeface="Questrial"/>
              <a:sym typeface="Questrial"/>
            </a:endParaRPr>
          </a:p>
          <a:p>
            <a:pPr marL="0" lvl="0" indent="0" algn="l" rtl="0">
              <a:spcBef>
                <a:spcPts val="300"/>
              </a:spcBef>
              <a:spcAft>
                <a:spcPts val="0"/>
              </a:spcAft>
              <a:buNone/>
            </a:pPr>
            <a:r>
              <a:rPr lang="en" sz="900" b="1">
                <a:solidFill>
                  <a:srgbClr val="DC5641"/>
                </a:solidFill>
                <a:latin typeface="Questrial"/>
                <a:ea typeface="Questrial"/>
                <a:cs typeface="Questrial"/>
                <a:sym typeface="Questrial"/>
              </a:rPr>
              <a:t>Please keep this slide for attribution.</a:t>
            </a:r>
            <a:endParaRPr sz="900" b="1">
              <a:solidFill>
                <a:srgbClr val="DC5641"/>
              </a:solidFill>
              <a:latin typeface="Questrial"/>
              <a:ea typeface="Questrial"/>
              <a:cs typeface="Questrial"/>
              <a:sym typeface="Questrial"/>
            </a:endParaRPr>
          </a:p>
          <a:p>
            <a:pPr marL="0" lvl="0" indent="0" algn="l" rtl="0">
              <a:lnSpc>
                <a:spcPct val="115000"/>
              </a:lnSpc>
              <a:spcBef>
                <a:spcPts val="300"/>
              </a:spcBef>
              <a:spcAft>
                <a:spcPts val="0"/>
              </a:spcAft>
              <a:buNone/>
            </a:pPr>
            <a:endParaRPr sz="900">
              <a:solidFill>
                <a:srgbClr val="DC5641"/>
              </a:solidFill>
              <a:latin typeface="Questrial"/>
              <a:ea typeface="Questrial"/>
              <a:cs typeface="Questrial"/>
              <a:sym typeface="Questrial"/>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272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005375"/>
              </a:buClr>
              <a:buSzPts val="3600"/>
              <a:buFont typeface="Squada One"/>
              <a:buNone/>
              <a:defRPr sz="3600">
                <a:solidFill>
                  <a:srgbClr val="005375"/>
                </a:solidFill>
                <a:latin typeface="Squada One"/>
                <a:ea typeface="Squada One"/>
                <a:cs typeface="Squada One"/>
                <a:sym typeface="Squada One"/>
              </a:defRPr>
            </a:lvl1pPr>
            <a:lvl2pPr lvl="1">
              <a:spcBef>
                <a:spcPts val="0"/>
              </a:spcBef>
              <a:spcAft>
                <a:spcPts val="0"/>
              </a:spcAft>
              <a:buClr>
                <a:srgbClr val="005375"/>
              </a:buClr>
              <a:buSzPts val="3000"/>
              <a:buNone/>
              <a:defRPr sz="3000">
                <a:solidFill>
                  <a:srgbClr val="005375"/>
                </a:solidFill>
              </a:defRPr>
            </a:lvl2pPr>
            <a:lvl3pPr lvl="2">
              <a:spcBef>
                <a:spcPts val="0"/>
              </a:spcBef>
              <a:spcAft>
                <a:spcPts val="0"/>
              </a:spcAft>
              <a:buClr>
                <a:srgbClr val="005375"/>
              </a:buClr>
              <a:buSzPts val="3000"/>
              <a:buNone/>
              <a:defRPr sz="3000">
                <a:solidFill>
                  <a:srgbClr val="005375"/>
                </a:solidFill>
              </a:defRPr>
            </a:lvl3pPr>
            <a:lvl4pPr lvl="3">
              <a:spcBef>
                <a:spcPts val="0"/>
              </a:spcBef>
              <a:spcAft>
                <a:spcPts val="0"/>
              </a:spcAft>
              <a:buClr>
                <a:srgbClr val="005375"/>
              </a:buClr>
              <a:buSzPts val="3000"/>
              <a:buNone/>
              <a:defRPr sz="3000">
                <a:solidFill>
                  <a:srgbClr val="005375"/>
                </a:solidFill>
              </a:defRPr>
            </a:lvl4pPr>
            <a:lvl5pPr lvl="4">
              <a:spcBef>
                <a:spcPts val="0"/>
              </a:spcBef>
              <a:spcAft>
                <a:spcPts val="0"/>
              </a:spcAft>
              <a:buClr>
                <a:srgbClr val="005375"/>
              </a:buClr>
              <a:buSzPts val="3000"/>
              <a:buNone/>
              <a:defRPr sz="3000">
                <a:solidFill>
                  <a:srgbClr val="005375"/>
                </a:solidFill>
              </a:defRPr>
            </a:lvl5pPr>
            <a:lvl6pPr lvl="5">
              <a:spcBef>
                <a:spcPts val="0"/>
              </a:spcBef>
              <a:spcAft>
                <a:spcPts val="0"/>
              </a:spcAft>
              <a:buClr>
                <a:srgbClr val="005375"/>
              </a:buClr>
              <a:buSzPts val="3000"/>
              <a:buNone/>
              <a:defRPr sz="3000">
                <a:solidFill>
                  <a:srgbClr val="005375"/>
                </a:solidFill>
              </a:defRPr>
            </a:lvl6pPr>
            <a:lvl7pPr lvl="6">
              <a:spcBef>
                <a:spcPts val="0"/>
              </a:spcBef>
              <a:spcAft>
                <a:spcPts val="0"/>
              </a:spcAft>
              <a:buClr>
                <a:srgbClr val="005375"/>
              </a:buClr>
              <a:buSzPts val="3000"/>
              <a:buNone/>
              <a:defRPr sz="3000">
                <a:solidFill>
                  <a:srgbClr val="005375"/>
                </a:solidFill>
              </a:defRPr>
            </a:lvl7pPr>
            <a:lvl8pPr lvl="7">
              <a:spcBef>
                <a:spcPts val="0"/>
              </a:spcBef>
              <a:spcAft>
                <a:spcPts val="0"/>
              </a:spcAft>
              <a:buClr>
                <a:srgbClr val="005375"/>
              </a:buClr>
              <a:buSzPts val="3000"/>
              <a:buNone/>
              <a:defRPr sz="3000">
                <a:solidFill>
                  <a:srgbClr val="005375"/>
                </a:solidFill>
              </a:defRPr>
            </a:lvl8pPr>
            <a:lvl9pPr lvl="8">
              <a:spcBef>
                <a:spcPts val="0"/>
              </a:spcBef>
              <a:spcAft>
                <a:spcPts val="0"/>
              </a:spcAft>
              <a:buClr>
                <a:srgbClr val="005375"/>
              </a:buClr>
              <a:buSzPts val="3000"/>
              <a:buNone/>
              <a:defRPr sz="3000">
                <a:solidFill>
                  <a:srgbClr val="005375"/>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1pPr>
            <a:lvl2pPr marL="914400" lvl="1"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2pPr>
            <a:lvl3pPr marL="1371600" lvl="2"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3pPr>
            <a:lvl4pPr marL="1828800" lvl="3"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4pPr>
            <a:lvl5pPr marL="2286000" lvl="4"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5pPr>
            <a:lvl6pPr marL="2743200" lvl="5"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6pPr>
            <a:lvl7pPr marL="3200400" lvl="6"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7pPr>
            <a:lvl8pPr marL="3657600" lvl="7" indent="-304800" rtl="0">
              <a:lnSpc>
                <a:spcPct val="115000"/>
              </a:lnSpc>
              <a:spcBef>
                <a:spcPts val="1600"/>
              </a:spcBef>
              <a:spcAft>
                <a:spcPts val="0"/>
              </a:spcAft>
              <a:buClr>
                <a:srgbClr val="005375"/>
              </a:buClr>
              <a:buSzPts val="1200"/>
              <a:buFont typeface="Questrial"/>
              <a:buChar char="○"/>
              <a:defRPr sz="1200">
                <a:solidFill>
                  <a:srgbClr val="005375"/>
                </a:solidFill>
                <a:latin typeface="Questrial"/>
                <a:ea typeface="Questrial"/>
                <a:cs typeface="Questrial"/>
                <a:sym typeface="Questrial"/>
              </a:defRPr>
            </a:lvl8pPr>
            <a:lvl9pPr marL="4114800" lvl="8" indent="-304800" rtl="0">
              <a:lnSpc>
                <a:spcPct val="115000"/>
              </a:lnSpc>
              <a:spcBef>
                <a:spcPts val="1600"/>
              </a:spcBef>
              <a:spcAft>
                <a:spcPts val="1600"/>
              </a:spcAft>
              <a:buClr>
                <a:srgbClr val="005375"/>
              </a:buClr>
              <a:buSzPts val="1200"/>
              <a:buFont typeface="Questrial"/>
              <a:buChar char="■"/>
              <a:defRPr sz="1200">
                <a:solidFill>
                  <a:srgbClr val="005375"/>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63" r:id="rId6"/>
    <p:sldLayoutId id="2147483664" r:id="rId7"/>
    <p:sldLayoutId id="2147483668" r:id="rId8"/>
    <p:sldLayoutId id="214748367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hyperlink" Target="http://www.fbref.com/" TargetMode="External"/><Relationship Id="rId2" Type="http://schemas.openxmlformats.org/officeDocument/2006/relationships/hyperlink" Target="http://www.premierleague.com/" TargetMode="External"/><Relationship Id="rId1" Type="http://schemas.openxmlformats.org/officeDocument/2006/relationships/slideLayout" Target="../slideLayouts/slideLayout2.xml"/><Relationship Id="rId5" Type="http://schemas.openxmlformats.org/officeDocument/2006/relationships/hyperlink" Target="https://www.kaggle.com/stefanoleone992/fifa-21-complete-player-dataset" TargetMode="External"/><Relationship Id="rId4" Type="http://schemas.openxmlformats.org/officeDocument/2006/relationships/hyperlink" Target="https://www.ea.com/games/fif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stefanoleone992/fifa-21-complete-player-dataset" TargetMode="External"/><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
        <p:cNvGrpSpPr/>
        <p:nvPr/>
      </p:nvGrpSpPr>
      <p:grpSpPr>
        <a:xfrm>
          <a:off x="0" y="0"/>
          <a:ext cx="0" cy="0"/>
          <a:chOff x="0" y="0"/>
          <a:chExt cx="0" cy="0"/>
        </a:xfrm>
      </p:grpSpPr>
      <p:sp>
        <p:nvSpPr>
          <p:cNvPr id="156" name="Google Shape;156;p27"/>
          <p:cNvSpPr txBox="1">
            <a:spLocks noGrp="1"/>
          </p:cNvSpPr>
          <p:nvPr>
            <p:ph type="ctrTitle"/>
          </p:nvPr>
        </p:nvSpPr>
        <p:spPr>
          <a:xfrm>
            <a:off x="2005498" y="2225850"/>
            <a:ext cx="51330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FFFFFF"/>
                </a:solidFill>
                <a:latin typeface="Premier League" panose="02000500000000000000" pitchFamily="2" charset="-128"/>
                <a:ea typeface="Premier League" panose="02000500000000000000" pitchFamily="2" charset="-128"/>
                <a:cs typeface="Premier League" panose="02000500000000000000" pitchFamily="2" charset="-128"/>
              </a:rPr>
              <a:t>English Premier League </a:t>
            </a:r>
            <a:br>
              <a:rPr lang="en" dirty="0">
                <a:solidFill>
                  <a:srgbClr val="FFFFFF"/>
                </a:solidFill>
                <a:latin typeface="Premier League" panose="02000500000000000000" pitchFamily="2" charset="-128"/>
                <a:ea typeface="Premier League" panose="02000500000000000000" pitchFamily="2" charset="-128"/>
                <a:cs typeface="Premier League" panose="02000500000000000000" pitchFamily="2" charset="-128"/>
              </a:rPr>
            </a:br>
            <a:r>
              <a:rPr lang="en" dirty="0">
                <a:solidFill>
                  <a:srgbClr val="FFFFFF"/>
                </a:solidFill>
                <a:latin typeface="Premier League" panose="02000500000000000000" pitchFamily="2" charset="-128"/>
                <a:ea typeface="Premier League" panose="02000500000000000000" pitchFamily="2" charset="-128"/>
                <a:cs typeface="Premier League" panose="02000500000000000000" pitchFamily="2" charset="-128"/>
              </a:rPr>
              <a:t>Predictions</a:t>
            </a:r>
            <a:endParaRPr dirty="0">
              <a:solidFill>
                <a:srgbClr val="FFFFFF"/>
              </a:solidFill>
              <a:latin typeface="Premier League" panose="02000500000000000000" pitchFamily="2" charset="-128"/>
              <a:ea typeface="Premier League" panose="02000500000000000000" pitchFamily="2" charset="-128"/>
              <a:cs typeface="Premier League" panose="02000500000000000000" pitchFamily="2" charset="-128"/>
            </a:endParaRPr>
          </a:p>
        </p:txBody>
      </p:sp>
      <p:sp>
        <p:nvSpPr>
          <p:cNvPr id="157" name="Google Shape;157;p27"/>
          <p:cNvSpPr txBox="1">
            <a:spLocks noGrp="1"/>
          </p:cNvSpPr>
          <p:nvPr>
            <p:ph type="subTitle" idx="1"/>
          </p:nvPr>
        </p:nvSpPr>
        <p:spPr>
          <a:xfrm>
            <a:off x="2005498" y="4338163"/>
            <a:ext cx="5133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Premier League" panose="02000500000000000000" pitchFamily="2" charset="-128"/>
                <a:ea typeface="Premier League" panose="02000500000000000000" pitchFamily="2" charset="-128"/>
                <a:cs typeface="Premier League" panose="02000500000000000000" pitchFamily="2" charset="-128"/>
              </a:rPr>
              <a:t>Darion Ong Yu Jie</a:t>
            </a:r>
            <a:endParaRPr dirty="0">
              <a:solidFill>
                <a:srgbClr val="FFFFFF"/>
              </a:solidFill>
              <a:latin typeface="Premier League" panose="02000500000000000000" pitchFamily="2" charset="-128"/>
              <a:ea typeface="Premier League" panose="02000500000000000000" pitchFamily="2" charset="-128"/>
              <a:cs typeface="Premier League" panose="02000500000000000000" pitchFamily="2" charset="-128"/>
            </a:endParaRPr>
          </a:p>
        </p:txBody>
      </p:sp>
      <p:pic>
        <p:nvPicPr>
          <p:cNvPr id="1030" name="Picture 6" descr="2018 English Premier League Logo HD Wallpapers - Wallpaper Cave">
            <a:extLst>
              <a:ext uri="{FF2B5EF4-FFF2-40B4-BE49-F238E27FC236}">
                <a16:creationId xmlns:a16="http://schemas.microsoft.com/office/drawing/2014/main" id="{AF7B6862-D878-4F74-98C9-FC7261BC79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189" t="29791" r="24594" b="28503"/>
          <a:stretch/>
        </p:blipFill>
        <p:spPr bwMode="auto">
          <a:xfrm>
            <a:off x="2248919" y="865050"/>
            <a:ext cx="4712776" cy="22016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4F216C-1D2D-4E6E-B2C1-E2B0A622B612}"/>
              </a:ext>
            </a:extLst>
          </p:cNvPr>
          <p:cNvSpPr>
            <a:spLocks noGrp="1"/>
          </p:cNvSpPr>
          <p:nvPr>
            <p:ph type="ctrTitle"/>
          </p:nvPr>
        </p:nvSpPr>
        <p:spPr>
          <a:xfrm>
            <a:off x="141205" y="208070"/>
            <a:ext cx="8065800" cy="390000"/>
          </a:xfrm>
        </p:spPr>
        <p:txBody>
          <a:bodyPr/>
          <a:lstStyle/>
          <a:p>
            <a:r>
              <a:rPr lang="en-US" dirty="0"/>
              <a:t>EXPLORATORY DATA ANALYSIS &amp; FEATURE ENGINEERING</a:t>
            </a:r>
            <a:br>
              <a:rPr lang="en-US" dirty="0"/>
            </a:br>
            <a:r>
              <a:rPr lang="en-US" dirty="0"/>
              <a:t>Past Matches Stats</a:t>
            </a:r>
          </a:p>
        </p:txBody>
      </p:sp>
      <p:sp>
        <p:nvSpPr>
          <p:cNvPr id="5" name="Subtitle 4">
            <a:extLst>
              <a:ext uri="{FF2B5EF4-FFF2-40B4-BE49-F238E27FC236}">
                <a16:creationId xmlns:a16="http://schemas.microsoft.com/office/drawing/2014/main" id="{CC09D679-DE8C-471C-8A6F-FBB5DBB104D1}"/>
              </a:ext>
            </a:extLst>
          </p:cNvPr>
          <p:cNvSpPr>
            <a:spLocks noGrp="1"/>
          </p:cNvSpPr>
          <p:nvPr>
            <p:ph type="subTitle" idx="1"/>
          </p:nvPr>
        </p:nvSpPr>
        <p:spPr>
          <a:xfrm>
            <a:off x="-52608" y="969141"/>
            <a:ext cx="3476840" cy="3066839"/>
          </a:xfrm>
        </p:spPr>
        <p:txBody>
          <a:bodyPr/>
          <a:lstStyle/>
          <a:p>
            <a:pPr>
              <a:buFont typeface="Arial" panose="020B0604020202020204" pitchFamily="34" charset="0"/>
              <a:buChar char="•"/>
            </a:pPr>
            <a:endParaRPr lang="en-US" sz="1200" dirty="0"/>
          </a:p>
          <a:p>
            <a:pPr>
              <a:buFont typeface="Arial" panose="020B0604020202020204" pitchFamily="34" charset="0"/>
              <a:buChar char="•"/>
            </a:pPr>
            <a:r>
              <a:rPr lang="en-US" sz="1200" dirty="0"/>
              <a:t>As we will not know future matches stats as the match will not been played, we will engineer the last three games and last five games average to determine the future.</a:t>
            </a:r>
          </a:p>
          <a:p>
            <a:pPr>
              <a:buFont typeface="Arial" panose="020B0604020202020204" pitchFamily="34" charset="0"/>
              <a:buChar char="•"/>
            </a:pPr>
            <a:endParaRPr lang="en-US" sz="1200" dirty="0"/>
          </a:p>
        </p:txBody>
      </p:sp>
      <p:pic>
        <p:nvPicPr>
          <p:cNvPr id="4" name="Picture 3">
            <a:extLst>
              <a:ext uri="{FF2B5EF4-FFF2-40B4-BE49-F238E27FC236}">
                <a16:creationId xmlns:a16="http://schemas.microsoft.com/office/drawing/2014/main" id="{2119C86F-D815-42D0-A2EA-7F700B051ADA}"/>
              </a:ext>
            </a:extLst>
          </p:cNvPr>
          <p:cNvPicPr>
            <a:picLocks noChangeAspect="1"/>
          </p:cNvPicPr>
          <p:nvPr/>
        </p:nvPicPr>
        <p:blipFill>
          <a:blip r:embed="rId2"/>
          <a:stretch>
            <a:fillRect/>
          </a:stretch>
        </p:blipFill>
        <p:spPr>
          <a:xfrm>
            <a:off x="3533355" y="1982857"/>
            <a:ext cx="5461760" cy="853017"/>
          </a:xfrm>
          <a:prstGeom prst="rect">
            <a:avLst/>
          </a:prstGeom>
        </p:spPr>
      </p:pic>
    </p:spTree>
    <p:extLst>
      <p:ext uri="{BB962C8B-B14F-4D97-AF65-F5344CB8AC3E}">
        <p14:creationId xmlns:p14="http://schemas.microsoft.com/office/powerpoint/2010/main" val="1156368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4F216C-1D2D-4E6E-B2C1-E2B0A622B612}"/>
              </a:ext>
            </a:extLst>
          </p:cNvPr>
          <p:cNvSpPr>
            <a:spLocks noGrp="1"/>
          </p:cNvSpPr>
          <p:nvPr>
            <p:ph type="ctrTitle"/>
          </p:nvPr>
        </p:nvSpPr>
        <p:spPr>
          <a:xfrm>
            <a:off x="141205" y="208070"/>
            <a:ext cx="8065800" cy="390000"/>
          </a:xfrm>
        </p:spPr>
        <p:txBody>
          <a:bodyPr/>
          <a:lstStyle/>
          <a:p>
            <a:r>
              <a:rPr lang="en-US" dirty="0"/>
              <a:t>EXPLORATORY DATA ANALYSIS &amp; FEATURE ENGINEERING</a:t>
            </a:r>
            <a:br>
              <a:rPr lang="en-US" dirty="0"/>
            </a:br>
            <a:r>
              <a:rPr lang="en-US" dirty="0"/>
              <a:t>Result &amp; Match Goals</a:t>
            </a:r>
            <a:r>
              <a:rPr lang="en-US" sz="1600" dirty="0">
                <a:solidFill>
                  <a:srgbClr val="FFFFFF"/>
                </a:solidFill>
              </a:rPr>
              <a:t> </a:t>
            </a:r>
            <a:endParaRPr lang="en-US" dirty="0"/>
          </a:p>
        </p:txBody>
      </p:sp>
      <p:sp>
        <p:nvSpPr>
          <p:cNvPr id="5" name="Subtitle 4">
            <a:extLst>
              <a:ext uri="{FF2B5EF4-FFF2-40B4-BE49-F238E27FC236}">
                <a16:creationId xmlns:a16="http://schemas.microsoft.com/office/drawing/2014/main" id="{CC09D679-DE8C-471C-8A6F-FBB5DBB104D1}"/>
              </a:ext>
            </a:extLst>
          </p:cNvPr>
          <p:cNvSpPr>
            <a:spLocks noGrp="1"/>
          </p:cNvSpPr>
          <p:nvPr>
            <p:ph type="subTitle" idx="1"/>
          </p:nvPr>
        </p:nvSpPr>
        <p:spPr>
          <a:xfrm>
            <a:off x="-38268" y="1344629"/>
            <a:ext cx="3417572" cy="3066839"/>
          </a:xfrm>
        </p:spPr>
        <p:txBody>
          <a:bodyPr/>
          <a:lstStyle/>
          <a:p>
            <a:pPr>
              <a:buFont typeface="Arial" panose="020B0604020202020204" pitchFamily="34" charset="0"/>
              <a:buChar char="•"/>
            </a:pPr>
            <a:endParaRPr lang="en-US" sz="1600" dirty="0"/>
          </a:p>
          <a:p>
            <a:pPr>
              <a:buFont typeface="Arial" panose="020B0604020202020204" pitchFamily="34" charset="0"/>
              <a:buChar char="•"/>
            </a:pPr>
            <a:r>
              <a:rPr lang="en-US" sz="1400" dirty="0"/>
              <a:t>There is no result feature.  Therefore, create using the goals and own goals stats.</a:t>
            </a:r>
          </a:p>
          <a:p>
            <a:pPr>
              <a:buFont typeface="Arial" panose="020B0604020202020204" pitchFamily="34" charset="0"/>
              <a:buChar char="•"/>
            </a:pPr>
            <a:endParaRPr lang="en-US" sz="1400" dirty="0"/>
          </a:p>
          <a:p>
            <a:pPr>
              <a:buFont typeface="Arial" panose="020B0604020202020204" pitchFamily="34" charset="0"/>
              <a:buChar char="•"/>
            </a:pPr>
            <a:r>
              <a:rPr lang="en-US" sz="1400" dirty="0"/>
              <a:t>The values will be as followed: 0 is Home Win, 1 is Draw and 2 is Away Win.</a:t>
            </a:r>
          </a:p>
          <a:p>
            <a:pPr>
              <a:buFont typeface="Arial" panose="020B0604020202020204" pitchFamily="34" charset="0"/>
              <a:buChar char="•"/>
            </a:pPr>
            <a:endParaRPr lang="en-US" sz="1400" dirty="0"/>
          </a:p>
          <a:p>
            <a:pPr>
              <a:buFont typeface="Arial" panose="020B0604020202020204" pitchFamily="34" charset="0"/>
              <a:buChar char="•"/>
            </a:pPr>
            <a:r>
              <a:rPr lang="en-US" sz="1400" dirty="0"/>
              <a:t>The home goals feature does not include the away own goals and is the same for the away goal feature.</a:t>
            </a:r>
          </a:p>
          <a:p>
            <a:pPr>
              <a:buFont typeface="Arial" panose="020B0604020202020204" pitchFamily="34" charset="0"/>
              <a:buChar char="•"/>
            </a:pPr>
            <a:endParaRPr lang="en-US" sz="1400" dirty="0"/>
          </a:p>
          <a:p>
            <a:pPr>
              <a:buFont typeface="Arial" panose="020B0604020202020204" pitchFamily="34" charset="0"/>
              <a:buChar char="•"/>
            </a:pPr>
            <a:r>
              <a:rPr lang="en-US" sz="1400" dirty="0"/>
              <a:t>Three new features were created, Home Total Goals, Away Total Goals and Total Goals.</a:t>
            </a:r>
          </a:p>
          <a:p>
            <a:pPr>
              <a:buFont typeface="Arial" panose="020B0604020202020204" pitchFamily="34" charset="0"/>
              <a:buChar char="•"/>
            </a:pPr>
            <a:endParaRPr lang="en-US" sz="1600" dirty="0"/>
          </a:p>
          <a:p>
            <a:pPr>
              <a:buFont typeface="Arial" panose="020B0604020202020204" pitchFamily="34" charset="0"/>
              <a:buChar char="•"/>
            </a:pPr>
            <a:endParaRPr lang="en-US" sz="1200" dirty="0"/>
          </a:p>
        </p:txBody>
      </p:sp>
      <p:pic>
        <p:nvPicPr>
          <p:cNvPr id="11" name="Picture 10">
            <a:extLst>
              <a:ext uri="{FF2B5EF4-FFF2-40B4-BE49-F238E27FC236}">
                <a16:creationId xmlns:a16="http://schemas.microsoft.com/office/drawing/2014/main" id="{6B005D1C-7467-4FC6-A6C0-1F6798F61680}"/>
              </a:ext>
            </a:extLst>
          </p:cNvPr>
          <p:cNvPicPr>
            <a:picLocks noChangeAspect="1"/>
          </p:cNvPicPr>
          <p:nvPr/>
        </p:nvPicPr>
        <p:blipFill>
          <a:blip r:embed="rId2"/>
          <a:stretch>
            <a:fillRect/>
          </a:stretch>
        </p:blipFill>
        <p:spPr>
          <a:xfrm>
            <a:off x="3379304" y="1920399"/>
            <a:ext cx="5565109" cy="1302701"/>
          </a:xfrm>
          <a:prstGeom prst="rect">
            <a:avLst/>
          </a:prstGeom>
        </p:spPr>
      </p:pic>
    </p:spTree>
    <p:extLst>
      <p:ext uri="{BB962C8B-B14F-4D97-AF65-F5344CB8AC3E}">
        <p14:creationId xmlns:p14="http://schemas.microsoft.com/office/powerpoint/2010/main" val="421783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4F216C-1D2D-4E6E-B2C1-E2B0A622B612}"/>
              </a:ext>
            </a:extLst>
          </p:cNvPr>
          <p:cNvSpPr>
            <a:spLocks noGrp="1"/>
          </p:cNvSpPr>
          <p:nvPr>
            <p:ph type="ctrTitle"/>
          </p:nvPr>
        </p:nvSpPr>
        <p:spPr>
          <a:xfrm>
            <a:off x="141205" y="208070"/>
            <a:ext cx="8065800" cy="390000"/>
          </a:xfrm>
        </p:spPr>
        <p:txBody>
          <a:bodyPr/>
          <a:lstStyle/>
          <a:p>
            <a:r>
              <a:rPr lang="en-US" dirty="0"/>
              <a:t>EXPLORATORY DATA ANALYSIS &amp; FEATURE ENGINEERING</a:t>
            </a:r>
            <a:br>
              <a:rPr lang="en-US" dirty="0"/>
            </a:br>
            <a:r>
              <a:rPr lang="en-US" dirty="0"/>
              <a:t>Combination of Fixtures and Team Stats</a:t>
            </a:r>
          </a:p>
        </p:txBody>
      </p:sp>
      <p:sp>
        <p:nvSpPr>
          <p:cNvPr id="5" name="Subtitle 4">
            <a:extLst>
              <a:ext uri="{FF2B5EF4-FFF2-40B4-BE49-F238E27FC236}">
                <a16:creationId xmlns:a16="http://schemas.microsoft.com/office/drawing/2014/main" id="{CC09D679-DE8C-471C-8A6F-FBB5DBB104D1}"/>
              </a:ext>
            </a:extLst>
          </p:cNvPr>
          <p:cNvSpPr>
            <a:spLocks noGrp="1"/>
          </p:cNvSpPr>
          <p:nvPr>
            <p:ph type="subTitle" idx="1"/>
          </p:nvPr>
        </p:nvSpPr>
        <p:spPr>
          <a:xfrm>
            <a:off x="248574" y="1038330"/>
            <a:ext cx="3492631" cy="3066839"/>
          </a:xfrm>
        </p:spPr>
        <p:txBody>
          <a:bodyPr/>
          <a:lstStyle/>
          <a:p>
            <a:pPr>
              <a:buFont typeface="Arial" panose="020B0604020202020204" pitchFamily="34" charset="0"/>
              <a:buChar char="•"/>
            </a:pPr>
            <a:endParaRPr lang="en-US" sz="1600" dirty="0"/>
          </a:p>
          <a:p>
            <a:pPr>
              <a:buFont typeface="Arial" panose="020B0604020202020204" pitchFamily="34" charset="0"/>
              <a:buChar char="•"/>
            </a:pPr>
            <a:r>
              <a:rPr lang="en-US" sz="1600" dirty="0"/>
              <a:t>After all necessary features are sorted, we combined the fixtures and team stats accordingly to the seasons they played in.</a:t>
            </a:r>
          </a:p>
          <a:p>
            <a:pPr>
              <a:buFont typeface="Arial" panose="020B0604020202020204" pitchFamily="34" charset="0"/>
              <a:buChar char="•"/>
            </a:pPr>
            <a:endParaRPr lang="en-US" sz="1600" dirty="0"/>
          </a:p>
          <a:p>
            <a:pPr>
              <a:buFont typeface="Arial" panose="020B0604020202020204" pitchFamily="34" charset="0"/>
              <a:buChar char="•"/>
            </a:pPr>
            <a:r>
              <a:rPr lang="en-US" sz="1600" dirty="0"/>
              <a:t>Each season is ranged between two dates based on the table on the right</a:t>
            </a:r>
          </a:p>
          <a:p>
            <a:pPr>
              <a:buFont typeface="Arial" panose="020B0604020202020204" pitchFamily="34" charset="0"/>
              <a:buChar char="•"/>
            </a:pPr>
            <a:endParaRPr lang="en-US" sz="1600" dirty="0"/>
          </a:p>
          <a:p>
            <a:pPr>
              <a:buFont typeface="Arial" panose="020B0604020202020204" pitchFamily="34" charset="0"/>
              <a:buChar char="•"/>
            </a:pPr>
            <a:r>
              <a:rPr lang="en-US" sz="1600" dirty="0"/>
              <a:t>Season 2020/2021 is currently ongoing.</a:t>
            </a:r>
          </a:p>
        </p:txBody>
      </p:sp>
      <p:graphicFrame>
        <p:nvGraphicFramePr>
          <p:cNvPr id="2" name="Table 3">
            <a:extLst>
              <a:ext uri="{FF2B5EF4-FFF2-40B4-BE49-F238E27FC236}">
                <a16:creationId xmlns:a16="http://schemas.microsoft.com/office/drawing/2014/main" id="{0549C4D4-A338-48E2-9A76-85A96D981E91}"/>
              </a:ext>
            </a:extLst>
          </p:cNvPr>
          <p:cNvGraphicFramePr>
            <a:graphicFrameLocks noGrp="1"/>
          </p:cNvGraphicFramePr>
          <p:nvPr>
            <p:extLst>
              <p:ext uri="{D42A27DB-BD31-4B8C-83A1-F6EECF244321}">
                <p14:modId xmlns:p14="http://schemas.microsoft.com/office/powerpoint/2010/main" val="1060712141"/>
              </p:ext>
            </p:extLst>
          </p:nvPr>
        </p:nvGraphicFramePr>
        <p:xfrm>
          <a:off x="4208016" y="1713391"/>
          <a:ext cx="4625266" cy="1954135"/>
        </p:xfrm>
        <a:graphic>
          <a:graphicData uri="http://schemas.openxmlformats.org/drawingml/2006/table">
            <a:tbl>
              <a:tblPr firstRow="1" bandRow="1">
                <a:tableStyleId>{E7D48C78-7D08-48F8-AA7B-94AC35BE2066}</a:tableStyleId>
              </a:tblPr>
              <a:tblGrid>
                <a:gridCol w="1857203">
                  <a:extLst>
                    <a:ext uri="{9D8B030D-6E8A-4147-A177-3AD203B41FA5}">
                      <a16:colId xmlns:a16="http://schemas.microsoft.com/office/drawing/2014/main" val="2908238602"/>
                    </a:ext>
                  </a:extLst>
                </a:gridCol>
                <a:gridCol w="1348544">
                  <a:extLst>
                    <a:ext uri="{9D8B030D-6E8A-4147-A177-3AD203B41FA5}">
                      <a16:colId xmlns:a16="http://schemas.microsoft.com/office/drawing/2014/main" val="120805984"/>
                    </a:ext>
                  </a:extLst>
                </a:gridCol>
                <a:gridCol w="1419519">
                  <a:extLst>
                    <a:ext uri="{9D8B030D-6E8A-4147-A177-3AD203B41FA5}">
                      <a16:colId xmlns:a16="http://schemas.microsoft.com/office/drawing/2014/main" val="728561045"/>
                    </a:ext>
                  </a:extLst>
                </a:gridCol>
              </a:tblGrid>
              <a:tr h="390827">
                <a:tc>
                  <a:txBody>
                    <a:bodyPr/>
                    <a:lstStyle/>
                    <a:p>
                      <a:endParaRPr lang="en-US" dirty="0">
                        <a:solidFill>
                          <a:schemeClr val="accent5"/>
                        </a:solidFill>
                      </a:endParaRPr>
                    </a:p>
                  </a:txBody>
                  <a:tcPr/>
                </a:tc>
                <a:tc>
                  <a:txBody>
                    <a:bodyPr/>
                    <a:lstStyle/>
                    <a:p>
                      <a:r>
                        <a:rPr lang="en-US" dirty="0">
                          <a:solidFill>
                            <a:schemeClr val="accent5"/>
                          </a:solidFill>
                        </a:rPr>
                        <a:t>Start Date</a:t>
                      </a:r>
                    </a:p>
                  </a:txBody>
                  <a:tcPr/>
                </a:tc>
                <a:tc>
                  <a:txBody>
                    <a:bodyPr/>
                    <a:lstStyle/>
                    <a:p>
                      <a:r>
                        <a:rPr lang="en-US" dirty="0">
                          <a:solidFill>
                            <a:schemeClr val="accent5"/>
                          </a:solidFill>
                        </a:rPr>
                        <a:t>End Date</a:t>
                      </a:r>
                    </a:p>
                  </a:txBody>
                  <a:tcPr/>
                </a:tc>
                <a:extLst>
                  <a:ext uri="{0D108BD9-81ED-4DB2-BD59-A6C34878D82A}">
                    <a16:rowId xmlns:a16="http://schemas.microsoft.com/office/drawing/2014/main" val="1216925065"/>
                  </a:ext>
                </a:extLst>
              </a:tr>
              <a:tr h="390827">
                <a:tc>
                  <a:txBody>
                    <a:bodyPr/>
                    <a:lstStyle/>
                    <a:p>
                      <a:r>
                        <a:rPr lang="en-US" dirty="0">
                          <a:solidFill>
                            <a:schemeClr val="accent5"/>
                          </a:solidFill>
                        </a:rPr>
                        <a:t>Season 2017/2018</a:t>
                      </a:r>
                    </a:p>
                  </a:txBody>
                  <a:tcPr/>
                </a:tc>
                <a:tc>
                  <a:txBody>
                    <a:bodyPr/>
                    <a:lstStyle/>
                    <a:p>
                      <a:r>
                        <a:rPr lang="en-US" dirty="0">
                          <a:solidFill>
                            <a:schemeClr val="accent5"/>
                          </a:solidFill>
                        </a:rPr>
                        <a:t>2017-08-09</a:t>
                      </a:r>
                    </a:p>
                  </a:txBody>
                  <a:tcPr/>
                </a:tc>
                <a:tc>
                  <a:txBody>
                    <a:bodyPr/>
                    <a:lstStyle/>
                    <a:p>
                      <a:r>
                        <a:rPr lang="en-US" dirty="0">
                          <a:solidFill>
                            <a:schemeClr val="accent5"/>
                          </a:solidFill>
                        </a:rPr>
                        <a:t>2018-05-13</a:t>
                      </a:r>
                    </a:p>
                  </a:txBody>
                  <a:tcPr/>
                </a:tc>
                <a:extLst>
                  <a:ext uri="{0D108BD9-81ED-4DB2-BD59-A6C34878D82A}">
                    <a16:rowId xmlns:a16="http://schemas.microsoft.com/office/drawing/2014/main" val="2985113167"/>
                  </a:ext>
                </a:extLst>
              </a:tr>
              <a:tr h="39082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accent5"/>
                          </a:solidFill>
                        </a:rPr>
                        <a:t>Season 2018/2019</a:t>
                      </a:r>
                    </a:p>
                  </a:txBody>
                  <a:tcPr/>
                </a:tc>
                <a:tc>
                  <a:txBody>
                    <a:bodyPr/>
                    <a:lstStyle/>
                    <a:p>
                      <a:r>
                        <a:rPr lang="en-US" dirty="0">
                          <a:solidFill>
                            <a:schemeClr val="accent5"/>
                          </a:solidFill>
                        </a:rPr>
                        <a:t>2018-08-09</a:t>
                      </a:r>
                    </a:p>
                  </a:txBody>
                  <a:tcPr/>
                </a:tc>
                <a:tc>
                  <a:txBody>
                    <a:bodyPr/>
                    <a:lstStyle/>
                    <a:p>
                      <a:r>
                        <a:rPr lang="en-US" dirty="0">
                          <a:solidFill>
                            <a:schemeClr val="accent5"/>
                          </a:solidFill>
                        </a:rPr>
                        <a:t>2019-05-13</a:t>
                      </a:r>
                    </a:p>
                  </a:txBody>
                  <a:tcPr/>
                </a:tc>
                <a:extLst>
                  <a:ext uri="{0D108BD9-81ED-4DB2-BD59-A6C34878D82A}">
                    <a16:rowId xmlns:a16="http://schemas.microsoft.com/office/drawing/2014/main" val="4034057093"/>
                  </a:ext>
                </a:extLst>
              </a:tr>
              <a:tr h="390827">
                <a:tc>
                  <a:txBody>
                    <a:bodyPr/>
                    <a:lstStyle/>
                    <a:p>
                      <a:r>
                        <a:rPr lang="en-US" dirty="0">
                          <a:solidFill>
                            <a:schemeClr val="accent5"/>
                          </a:solidFill>
                        </a:rPr>
                        <a:t>Season 2019/2020</a:t>
                      </a:r>
                    </a:p>
                  </a:txBody>
                  <a:tcPr/>
                </a:tc>
                <a:tc>
                  <a:txBody>
                    <a:bodyPr/>
                    <a:lstStyle/>
                    <a:p>
                      <a:r>
                        <a:rPr lang="en-US" dirty="0">
                          <a:solidFill>
                            <a:schemeClr val="accent5"/>
                          </a:solidFill>
                        </a:rPr>
                        <a:t>2019-08-08</a:t>
                      </a:r>
                    </a:p>
                  </a:txBody>
                  <a:tcPr/>
                </a:tc>
                <a:tc>
                  <a:txBody>
                    <a:bodyPr/>
                    <a:lstStyle/>
                    <a:p>
                      <a:r>
                        <a:rPr lang="en-US" dirty="0">
                          <a:solidFill>
                            <a:schemeClr val="accent5"/>
                          </a:solidFill>
                        </a:rPr>
                        <a:t>2020-07-27</a:t>
                      </a:r>
                    </a:p>
                  </a:txBody>
                  <a:tcPr/>
                </a:tc>
                <a:extLst>
                  <a:ext uri="{0D108BD9-81ED-4DB2-BD59-A6C34878D82A}">
                    <a16:rowId xmlns:a16="http://schemas.microsoft.com/office/drawing/2014/main" val="1564737640"/>
                  </a:ext>
                </a:extLst>
              </a:tr>
              <a:tr h="390827">
                <a:tc>
                  <a:txBody>
                    <a:bodyPr/>
                    <a:lstStyle/>
                    <a:p>
                      <a:r>
                        <a:rPr lang="en-US" dirty="0">
                          <a:solidFill>
                            <a:schemeClr val="accent5"/>
                          </a:solidFill>
                        </a:rPr>
                        <a:t>Season 2020/2021</a:t>
                      </a:r>
                    </a:p>
                  </a:txBody>
                  <a:tcPr/>
                </a:tc>
                <a:tc>
                  <a:txBody>
                    <a:bodyPr/>
                    <a:lstStyle/>
                    <a:p>
                      <a:r>
                        <a:rPr lang="en-US" dirty="0">
                          <a:solidFill>
                            <a:schemeClr val="accent5"/>
                          </a:solidFill>
                        </a:rPr>
                        <a:t>2020-09-11</a:t>
                      </a:r>
                    </a:p>
                  </a:txBody>
                  <a:tcPr/>
                </a:tc>
                <a:tc>
                  <a:txBody>
                    <a:bodyPr/>
                    <a:lstStyle/>
                    <a:p>
                      <a:r>
                        <a:rPr lang="en-US" dirty="0">
                          <a:solidFill>
                            <a:schemeClr val="accent5"/>
                          </a:solidFill>
                        </a:rPr>
                        <a:t>Current</a:t>
                      </a:r>
                    </a:p>
                  </a:txBody>
                  <a:tcPr/>
                </a:tc>
                <a:extLst>
                  <a:ext uri="{0D108BD9-81ED-4DB2-BD59-A6C34878D82A}">
                    <a16:rowId xmlns:a16="http://schemas.microsoft.com/office/drawing/2014/main" val="2656535742"/>
                  </a:ext>
                </a:extLst>
              </a:tr>
            </a:tbl>
          </a:graphicData>
        </a:graphic>
      </p:graphicFrame>
    </p:spTree>
    <p:extLst>
      <p:ext uri="{BB962C8B-B14F-4D97-AF65-F5344CB8AC3E}">
        <p14:creationId xmlns:p14="http://schemas.microsoft.com/office/powerpoint/2010/main" val="81362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A335A21-EBF1-453F-9B17-1F69339FDFB9}"/>
              </a:ext>
            </a:extLst>
          </p:cNvPr>
          <p:cNvSpPr>
            <a:spLocks noGrp="1"/>
          </p:cNvSpPr>
          <p:nvPr>
            <p:ph type="subTitle" idx="1"/>
          </p:nvPr>
        </p:nvSpPr>
        <p:spPr>
          <a:xfrm>
            <a:off x="886459" y="987708"/>
            <a:ext cx="5647506" cy="2368052"/>
          </a:xfrm>
        </p:spPr>
        <p:txBody>
          <a:bodyPr/>
          <a:lstStyle/>
          <a:p>
            <a:pPr marL="152400" indent="0" algn="l"/>
            <a:r>
              <a:rPr lang="en-US" sz="1800" dirty="0"/>
              <a:t>With our data, we will be looking at three targets. </a:t>
            </a:r>
          </a:p>
          <a:p>
            <a:pPr marL="152400" indent="0" algn="l"/>
            <a:endParaRPr lang="en-US" sz="1800" dirty="0"/>
          </a:p>
          <a:p>
            <a:pPr marL="495300" indent="-342900" algn="l">
              <a:buFont typeface="+mj-lt"/>
              <a:buAutoNum type="arabicPeriod"/>
            </a:pPr>
            <a:r>
              <a:rPr lang="en-US" sz="1800" dirty="0"/>
              <a:t>Result</a:t>
            </a:r>
          </a:p>
          <a:p>
            <a:pPr marL="495300" indent="-342900" algn="l">
              <a:buFont typeface="+mj-lt"/>
              <a:buAutoNum type="arabicPeriod"/>
            </a:pPr>
            <a:r>
              <a:rPr lang="en-US" sz="1800" dirty="0"/>
              <a:t>Home Total Goals</a:t>
            </a:r>
          </a:p>
          <a:p>
            <a:pPr marL="495300" indent="-342900" algn="l">
              <a:buFont typeface="+mj-lt"/>
              <a:buAutoNum type="arabicPeriod"/>
            </a:pPr>
            <a:r>
              <a:rPr lang="en-US" sz="1800" dirty="0"/>
              <a:t>Away Total Goals</a:t>
            </a:r>
          </a:p>
          <a:p>
            <a:endParaRPr lang="en-US" dirty="0"/>
          </a:p>
        </p:txBody>
      </p:sp>
      <p:sp>
        <p:nvSpPr>
          <p:cNvPr id="4" name="Title 2">
            <a:extLst>
              <a:ext uri="{FF2B5EF4-FFF2-40B4-BE49-F238E27FC236}">
                <a16:creationId xmlns:a16="http://schemas.microsoft.com/office/drawing/2014/main" id="{F6C72C44-7B1C-458F-9269-ACAAE5EB1024}"/>
              </a:ext>
            </a:extLst>
          </p:cNvPr>
          <p:cNvSpPr>
            <a:spLocks noGrp="1"/>
          </p:cNvSpPr>
          <p:nvPr>
            <p:ph type="ctrTitle"/>
          </p:nvPr>
        </p:nvSpPr>
        <p:spPr>
          <a:xfrm>
            <a:off x="886459" y="578974"/>
            <a:ext cx="8066088" cy="390525"/>
          </a:xfrm>
        </p:spPr>
        <p:txBody>
          <a:bodyPr/>
          <a:lstStyle/>
          <a:p>
            <a:pPr algn="l"/>
            <a:r>
              <a:rPr lang="en-US" sz="2800" dirty="0"/>
              <a:t>MODEL SELECTION &amp; EVALUATION</a:t>
            </a:r>
            <a:br>
              <a:rPr lang="en-US" sz="2000" dirty="0"/>
            </a:br>
            <a:endParaRPr lang="en-US" sz="2000" dirty="0"/>
          </a:p>
        </p:txBody>
      </p:sp>
      <p:pic>
        <p:nvPicPr>
          <p:cNvPr id="5" name="Picture 4">
            <a:extLst>
              <a:ext uri="{FF2B5EF4-FFF2-40B4-BE49-F238E27FC236}">
                <a16:creationId xmlns:a16="http://schemas.microsoft.com/office/drawing/2014/main" id="{195F05ED-7654-4181-85BD-F1A3BF6D4BA0}"/>
              </a:ext>
            </a:extLst>
          </p:cNvPr>
          <p:cNvPicPr>
            <a:picLocks noChangeAspect="1"/>
          </p:cNvPicPr>
          <p:nvPr/>
        </p:nvPicPr>
        <p:blipFill>
          <a:blip r:embed="rId2"/>
          <a:stretch>
            <a:fillRect/>
          </a:stretch>
        </p:blipFill>
        <p:spPr>
          <a:xfrm>
            <a:off x="4643021" y="1987581"/>
            <a:ext cx="4093357" cy="2301376"/>
          </a:xfrm>
          <a:prstGeom prst="rect">
            <a:avLst/>
          </a:prstGeom>
        </p:spPr>
      </p:pic>
    </p:spTree>
    <p:extLst>
      <p:ext uri="{BB962C8B-B14F-4D97-AF65-F5344CB8AC3E}">
        <p14:creationId xmlns:p14="http://schemas.microsoft.com/office/powerpoint/2010/main" val="525191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530DFF4-A410-447C-BAA2-E929994A137D}"/>
              </a:ext>
            </a:extLst>
          </p:cNvPr>
          <p:cNvSpPr>
            <a:spLocks noGrp="1"/>
          </p:cNvSpPr>
          <p:nvPr>
            <p:ph type="subTitle" idx="1"/>
          </p:nvPr>
        </p:nvSpPr>
        <p:spPr>
          <a:xfrm>
            <a:off x="295773" y="1713824"/>
            <a:ext cx="3146639" cy="2128681"/>
          </a:xfrm>
        </p:spPr>
        <p:txBody>
          <a:bodyPr/>
          <a:lstStyle/>
          <a:p>
            <a:pPr marL="323850" indent="-171450">
              <a:buFont typeface="Arial" panose="020B0604020202020204" pitchFamily="34" charset="0"/>
              <a:buChar char="•"/>
            </a:pPr>
            <a:r>
              <a:rPr lang="en-US" sz="1600" dirty="0"/>
              <a:t>As we prepare for modeling, we have dropped rows with null values and features that are not so related to Result.</a:t>
            </a:r>
          </a:p>
          <a:p>
            <a:pPr marL="323850" indent="-171450" algn="l">
              <a:buFont typeface="Arial" panose="020B0604020202020204" pitchFamily="34" charset="0"/>
              <a:buChar char="•"/>
            </a:pPr>
            <a:endParaRPr lang="en-US" sz="1600" dirty="0"/>
          </a:p>
          <a:p>
            <a:pPr marL="323850" indent="-171450" algn="l">
              <a:buFont typeface="Arial" panose="020B0604020202020204" pitchFamily="34" charset="0"/>
              <a:buChar char="•"/>
            </a:pPr>
            <a:r>
              <a:rPr lang="en-US" sz="1600" dirty="0"/>
              <a:t>F1 Score is used as the determinant metric. Micro Average is used as the data is not balanced. </a:t>
            </a:r>
          </a:p>
          <a:p>
            <a:pPr marL="323850" indent="-171450" algn="l">
              <a:buFont typeface="Arial" panose="020B0604020202020204" pitchFamily="34" charset="0"/>
              <a:buChar char="•"/>
            </a:pPr>
            <a:endParaRPr lang="en-US" sz="1600" dirty="0"/>
          </a:p>
          <a:p>
            <a:pPr marL="323850" indent="-171450" algn="l">
              <a:buFont typeface="Arial" panose="020B0604020202020204" pitchFamily="34" charset="0"/>
              <a:buChar char="•"/>
            </a:pPr>
            <a:r>
              <a:rPr lang="en-US" sz="1600" dirty="0"/>
              <a:t>Random Forest is chosen.</a:t>
            </a:r>
          </a:p>
        </p:txBody>
      </p:sp>
      <p:sp>
        <p:nvSpPr>
          <p:cNvPr id="3" name="Title 2">
            <a:extLst>
              <a:ext uri="{FF2B5EF4-FFF2-40B4-BE49-F238E27FC236}">
                <a16:creationId xmlns:a16="http://schemas.microsoft.com/office/drawing/2014/main" id="{E209F848-1471-40F6-8C75-7EBBAB6C6B49}"/>
              </a:ext>
            </a:extLst>
          </p:cNvPr>
          <p:cNvSpPr>
            <a:spLocks noGrp="1"/>
          </p:cNvSpPr>
          <p:nvPr>
            <p:ph type="ctrTitle"/>
          </p:nvPr>
        </p:nvSpPr>
        <p:spPr/>
        <p:txBody>
          <a:bodyPr/>
          <a:lstStyle/>
          <a:p>
            <a:r>
              <a:rPr lang="en-US" dirty="0"/>
              <a:t>MODEL SELECTION &amp; EVALUATION:</a:t>
            </a:r>
            <a:br>
              <a:rPr lang="en-US" dirty="0"/>
            </a:br>
            <a:r>
              <a:rPr lang="en-US" dirty="0"/>
              <a:t>Result</a:t>
            </a:r>
          </a:p>
        </p:txBody>
      </p:sp>
      <p:pic>
        <p:nvPicPr>
          <p:cNvPr id="5" name="Picture 4">
            <a:extLst>
              <a:ext uri="{FF2B5EF4-FFF2-40B4-BE49-F238E27FC236}">
                <a16:creationId xmlns:a16="http://schemas.microsoft.com/office/drawing/2014/main" id="{613FC1F3-BB8E-4B4E-87ED-FB98F4B5256C}"/>
              </a:ext>
            </a:extLst>
          </p:cNvPr>
          <p:cNvPicPr>
            <a:picLocks noChangeAspect="1"/>
          </p:cNvPicPr>
          <p:nvPr/>
        </p:nvPicPr>
        <p:blipFill>
          <a:blip r:embed="rId2"/>
          <a:stretch>
            <a:fillRect/>
          </a:stretch>
        </p:blipFill>
        <p:spPr>
          <a:xfrm>
            <a:off x="3622091" y="1917576"/>
            <a:ext cx="5391902" cy="1867161"/>
          </a:xfrm>
          <a:prstGeom prst="rect">
            <a:avLst/>
          </a:prstGeom>
        </p:spPr>
      </p:pic>
    </p:spTree>
    <p:extLst>
      <p:ext uri="{BB962C8B-B14F-4D97-AF65-F5344CB8AC3E}">
        <p14:creationId xmlns:p14="http://schemas.microsoft.com/office/powerpoint/2010/main" val="4203517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F8BD17E-8C98-4B99-A323-7AA9AC64A267}"/>
              </a:ext>
            </a:extLst>
          </p:cNvPr>
          <p:cNvSpPr>
            <a:spLocks noGrp="1"/>
          </p:cNvSpPr>
          <p:nvPr>
            <p:ph type="subTitle" idx="1"/>
          </p:nvPr>
        </p:nvSpPr>
        <p:spPr>
          <a:xfrm>
            <a:off x="251717" y="1634582"/>
            <a:ext cx="2665950" cy="1874335"/>
          </a:xfrm>
        </p:spPr>
        <p:txBody>
          <a:bodyPr/>
          <a:lstStyle/>
          <a:p>
            <a:pPr>
              <a:buFont typeface="Arial" panose="020B0604020202020204" pitchFamily="34" charset="0"/>
              <a:buChar char="•"/>
            </a:pPr>
            <a:r>
              <a:rPr lang="en-US" sz="1600" dirty="0"/>
              <a:t>Using Random Forest, most of the features that are important are individual team stats.</a:t>
            </a:r>
          </a:p>
        </p:txBody>
      </p:sp>
      <p:sp>
        <p:nvSpPr>
          <p:cNvPr id="3" name="Title 2">
            <a:extLst>
              <a:ext uri="{FF2B5EF4-FFF2-40B4-BE49-F238E27FC236}">
                <a16:creationId xmlns:a16="http://schemas.microsoft.com/office/drawing/2014/main" id="{07F3CA8C-06F5-4C37-9C07-9F40432E60CF}"/>
              </a:ext>
            </a:extLst>
          </p:cNvPr>
          <p:cNvSpPr>
            <a:spLocks noGrp="1"/>
          </p:cNvSpPr>
          <p:nvPr>
            <p:ph type="ctrTitle"/>
          </p:nvPr>
        </p:nvSpPr>
        <p:spPr/>
        <p:txBody>
          <a:bodyPr/>
          <a:lstStyle/>
          <a:p>
            <a:r>
              <a:rPr lang="en-US" dirty="0"/>
              <a:t>MODEL SELECTION &amp; EVALUATION:</a:t>
            </a:r>
            <a:br>
              <a:rPr lang="en-US" dirty="0"/>
            </a:br>
            <a:r>
              <a:rPr lang="en-US" dirty="0"/>
              <a:t>Result</a:t>
            </a:r>
          </a:p>
        </p:txBody>
      </p:sp>
      <p:pic>
        <p:nvPicPr>
          <p:cNvPr id="5122" name="Picture 2">
            <a:extLst>
              <a:ext uri="{FF2B5EF4-FFF2-40B4-BE49-F238E27FC236}">
                <a16:creationId xmlns:a16="http://schemas.microsoft.com/office/drawing/2014/main" id="{280C5EDF-A111-4BD7-A6C0-3239183A77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9227" y="1325374"/>
            <a:ext cx="5643056" cy="2993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49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C756736-486B-49E3-9304-0453BD3FD037}"/>
              </a:ext>
            </a:extLst>
          </p:cNvPr>
          <p:cNvSpPr>
            <a:spLocks noGrp="1"/>
          </p:cNvSpPr>
          <p:nvPr>
            <p:ph type="subTitle" idx="1"/>
          </p:nvPr>
        </p:nvSpPr>
        <p:spPr>
          <a:xfrm>
            <a:off x="357006" y="1593130"/>
            <a:ext cx="3041357" cy="2338080"/>
          </a:xfrm>
        </p:spPr>
        <p:txBody>
          <a:bodyPr/>
          <a:lstStyle/>
          <a:p>
            <a:pPr marL="323850" indent="-171450">
              <a:buFont typeface="Arial" panose="020B0604020202020204" pitchFamily="34" charset="0"/>
              <a:buChar char="•"/>
            </a:pPr>
            <a:r>
              <a:rPr lang="en-US" dirty="0"/>
              <a:t>Similarly, we will drop null values and features not very correlated to Home Total Goals. There are a total of 9 classes. However, we remove 2 of them as there are only two matches in it. </a:t>
            </a:r>
          </a:p>
          <a:p>
            <a:pPr marL="152400" indent="0"/>
            <a:endParaRPr lang="en-US" dirty="0"/>
          </a:p>
          <a:p>
            <a:pPr marL="323850" indent="-171450">
              <a:buFont typeface="Arial" panose="020B0604020202020204" pitchFamily="34" charset="0"/>
              <a:buChar char="•"/>
            </a:pPr>
            <a:r>
              <a:rPr lang="en-US" dirty="0"/>
              <a:t>The data is still very imbalanced, so they are SMOTE before being trained.</a:t>
            </a:r>
          </a:p>
          <a:p>
            <a:pPr>
              <a:buFont typeface="Arial" panose="020B0604020202020204" pitchFamily="34" charset="0"/>
              <a:buChar char="•"/>
            </a:pPr>
            <a:endParaRPr lang="en-US" dirty="0"/>
          </a:p>
          <a:p>
            <a:pPr marL="323850" indent="-171450" algn="l">
              <a:buFont typeface="Arial" panose="020B0604020202020204" pitchFamily="34" charset="0"/>
              <a:buChar char="•"/>
            </a:pPr>
            <a:r>
              <a:rPr lang="en-US" sz="1100" dirty="0"/>
              <a:t>F1 Score is used as the determinant metric. Micro Average is used as the data is not balanced.  However, the test accuracy is lower than the base line.</a:t>
            </a:r>
          </a:p>
          <a:p>
            <a:pPr marL="323850" indent="-171450" algn="l">
              <a:buFont typeface="Arial" panose="020B0604020202020204" pitchFamily="34" charset="0"/>
              <a:buChar char="•"/>
            </a:pPr>
            <a:endParaRPr lang="en-US" sz="1100" dirty="0"/>
          </a:p>
          <a:p>
            <a:pPr marL="323850" indent="-171450" algn="l">
              <a:buFont typeface="Arial" panose="020B0604020202020204" pitchFamily="34" charset="0"/>
              <a:buChar char="•"/>
            </a:pPr>
            <a:r>
              <a:rPr lang="en-US" sz="1100" dirty="0"/>
              <a:t>Gradient Boosting is chosen.</a:t>
            </a:r>
          </a:p>
        </p:txBody>
      </p:sp>
      <p:sp>
        <p:nvSpPr>
          <p:cNvPr id="4" name="Title 2">
            <a:extLst>
              <a:ext uri="{FF2B5EF4-FFF2-40B4-BE49-F238E27FC236}">
                <a16:creationId xmlns:a16="http://schemas.microsoft.com/office/drawing/2014/main" id="{D64904C7-0854-475D-9154-CE830286D6F8}"/>
              </a:ext>
            </a:extLst>
          </p:cNvPr>
          <p:cNvSpPr>
            <a:spLocks noGrp="1"/>
          </p:cNvSpPr>
          <p:nvPr>
            <p:ph type="ctrTitle"/>
          </p:nvPr>
        </p:nvSpPr>
        <p:spPr>
          <a:xfrm>
            <a:off x="644525" y="619125"/>
            <a:ext cx="8066088" cy="390525"/>
          </a:xfrm>
        </p:spPr>
        <p:txBody>
          <a:bodyPr/>
          <a:lstStyle/>
          <a:p>
            <a:r>
              <a:rPr lang="en-US" dirty="0"/>
              <a:t>MODEL SELECTION &amp; EVALUATION:</a:t>
            </a:r>
            <a:br>
              <a:rPr lang="en-US" dirty="0"/>
            </a:br>
            <a:r>
              <a:rPr lang="en-US" dirty="0"/>
              <a:t>Home Total Goals</a:t>
            </a:r>
          </a:p>
        </p:txBody>
      </p:sp>
      <p:pic>
        <p:nvPicPr>
          <p:cNvPr id="6" name="Picture 5">
            <a:extLst>
              <a:ext uri="{FF2B5EF4-FFF2-40B4-BE49-F238E27FC236}">
                <a16:creationId xmlns:a16="http://schemas.microsoft.com/office/drawing/2014/main" id="{13DECCEA-D20D-4140-8531-1EE4967225A4}"/>
              </a:ext>
            </a:extLst>
          </p:cNvPr>
          <p:cNvPicPr>
            <a:picLocks noChangeAspect="1"/>
          </p:cNvPicPr>
          <p:nvPr/>
        </p:nvPicPr>
        <p:blipFill>
          <a:blip r:embed="rId2"/>
          <a:stretch>
            <a:fillRect/>
          </a:stretch>
        </p:blipFill>
        <p:spPr>
          <a:xfrm>
            <a:off x="3470825" y="1725106"/>
            <a:ext cx="5387085" cy="1874592"/>
          </a:xfrm>
          <a:prstGeom prst="rect">
            <a:avLst/>
          </a:prstGeom>
        </p:spPr>
      </p:pic>
    </p:spTree>
    <p:extLst>
      <p:ext uri="{BB962C8B-B14F-4D97-AF65-F5344CB8AC3E}">
        <p14:creationId xmlns:p14="http://schemas.microsoft.com/office/powerpoint/2010/main" val="412970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4A41D04-C9F5-4775-9046-D26EFFB17926}"/>
              </a:ext>
            </a:extLst>
          </p:cNvPr>
          <p:cNvSpPr>
            <a:spLocks noGrp="1"/>
          </p:cNvSpPr>
          <p:nvPr>
            <p:ph type="subTitle" idx="1"/>
          </p:nvPr>
        </p:nvSpPr>
        <p:spPr>
          <a:xfrm>
            <a:off x="395926" y="1766837"/>
            <a:ext cx="2945875" cy="2320800"/>
          </a:xfrm>
        </p:spPr>
        <p:txBody>
          <a:bodyPr/>
          <a:lstStyle/>
          <a:p>
            <a:pPr marL="323850" indent="-171450">
              <a:buFont typeface="Arial" panose="020B0604020202020204" pitchFamily="34" charset="0"/>
              <a:buChar char="•"/>
            </a:pPr>
            <a:r>
              <a:rPr lang="en-US" dirty="0"/>
              <a:t>Similarly, we will drop null values and features not very correlated to Away Total Goals. There are also a total of 9 classes. However, we remove 2 of them as there are only two matches in it. </a:t>
            </a:r>
          </a:p>
          <a:p>
            <a:pPr marL="152400" indent="0"/>
            <a:endParaRPr lang="en-US" dirty="0"/>
          </a:p>
          <a:p>
            <a:pPr marL="323850" indent="-171450">
              <a:buFont typeface="Arial" panose="020B0604020202020204" pitchFamily="34" charset="0"/>
              <a:buChar char="•"/>
            </a:pPr>
            <a:r>
              <a:rPr lang="en-US" dirty="0"/>
              <a:t>The data is still very imbalanced, so they are SMOTE before being trained.</a:t>
            </a:r>
          </a:p>
          <a:p>
            <a:pPr>
              <a:buFont typeface="Arial" panose="020B0604020202020204" pitchFamily="34" charset="0"/>
              <a:buChar char="•"/>
            </a:pPr>
            <a:endParaRPr lang="en-US" dirty="0"/>
          </a:p>
          <a:p>
            <a:pPr marL="323850" indent="-171450" algn="l">
              <a:buFont typeface="Arial" panose="020B0604020202020204" pitchFamily="34" charset="0"/>
              <a:buChar char="•"/>
            </a:pPr>
            <a:r>
              <a:rPr lang="en-US" sz="1100" dirty="0"/>
              <a:t>F1 Score is used as the determinant metric. Micro Average is used as the data is not balanced.  However, the test accuracy is lower than the base line.</a:t>
            </a:r>
          </a:p>
          <a:p>
            <a:pPr marL="323850" indent="-171450" algn="l">
              <a:buFont typeface="Arial" panose="020B0604020202020204" pitchFamily="34" charset="0"/>
              <a:buChar char="•"/>
            </a:pPr>
            <a:endParaRPr lang="en-US" sz="1100" dirty="0"/>
          </a:p>
          <a:p>
            <a:pPr marL="323850" indent="-171450" algn="l">
              <a:buFont typeface="Arial" panose="020B0604020202020204" pitchFamily="34" charset="0"/>
              <a:buChar char="•"/>
            </a:pPr>
            <a:r>
              <a:rPr lang="en-US" sz="1100" dirty="0"/>
              <a:t>Support Vector Classifier is chosen.</a:t>
            </a:r>
          </a:p>
          <a:p>
            <a:endParaRPr lang="en-US" dirty="0"/>
          </a:p>
        </p:txBody>
      </p:sp>
      <p:sp>
        <p:nvSpPr>
          <p:cNvPr id="4" name="Title 2">
            <a:extLst>
              <a:ext uri="{FF2B5EF4-FFF2-40B4-BE49-F238E27FC236}">
                <a16:creationId xmlns:a16="http://schemas.microsoft.com/office/drawing/2014/main" id="{18B970C0-F3FE-4D4A-B08A-0BF4DB922E77}"/>
              </a:ext>
            </a:extLst>
          </p:cNvPr>
          <p:cNvSpPr>
            <a:spLocks noGrp="1"/>
          </p:cNvSpPr>
          <p:nvPr>
            <p:ph type="ctrTitle"/>
          </p:nvPr>
        </p:nvSpPr>
        <p:spPr>
          <a:xfrm>
            <a:off x="644525" y="619125"/>
            <a:ext cx="8066088" cy="390525"/>
          </a:xfrm>
        </p:spPr>
        <p:txBody>
          <a:bodyPr/>
          <a:lstStyle/>
          <a:p>
            <a:r>
              <a:rPr lang="en-US" dirty="0"/>
              <a:t>MODEL SELECTION &amp; EVALUATION:</a:t>
            </a:r>
            <a:br>
              <a:rPr lang="en-US" dirty="0"/>
            </a:br>
            <a:r>
              <a:rPr lang="en-US" dirty="0"/>
              <a:t>Away Total Goals</a:t>
            </a:r>
          </a:p>
        </p:txBody>
      </p:sp>
      <p:pic>
        <p:nvPicPr>
          <p:cNvPr id="6" name="Picture 5">
            <a:extLst>
              <a:ext uri="{FF2B5EF4-FFF2-40B4-BE49-F238E27FC236}">
                <a16:creationId xmlns:a16="http://schemas.microsoft.com/office/drawing/2014/main" id="{2BE1D16D-2296-433D-989D-2B3504105882}"/>
              </a:ext>
            </a:extLst>
          </p:cNvPr>
          <p:cNvPicPr>
            <a:picLocks noChangeAspect="1"/>
          </p:cNvPicPr>
          <p:nvPr/>
        </p:nvPicPr>
        <p:blipFill>
          <a:blip r:embed="rId2"/>
          <a:stretch>
            <a:fillRect/>
          </a:stretch>
        </p:blipFill>
        <p:spPr>
          <a:xfrm>
            <a:off x="3490065" y="1616394"/>
            <a:ext cx="5404034" cy="1910712"/>
          </a:xfrm>
          <a:prstGeom prst="rect">
            <a:avLst/>
          </a:prstGeom>
        </p:spPr>
      </p:pic>
    </p:spTree>
    <p:extLst>
      <p:ext uri="{BB962C8B-B14F-4D97-AF65-F5344CB8AC3E}">
        <p14:creationId xmlns:p14="http://schemas.microsoft.com/office/powerpoint/2010/main" val="2325867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2E9602C-3500-4E66-BF33-E1393E3B6065}"/>
              </a:ext>
            </a:extLst>
          </p:cNvPr>
          <p:cNvSpPr>
            <a:spLocks noGrp="1"/>
          </p:cNvSpPr>
          <p:nvPr>
            <p:ph type="subTitle" idx="1"/>
          </p:nvPr>
        </p:nvSpPr>
        <p:spPr>
          <a:xfrm>
            <a:off x="397136" y="739316"/>
            <a:ext cx="3463140" cy="2320800"/>
          </a:xfrm>
        </p:spPr>
        <p:txBody>
          <a:bodyPr/>
          <a:lstStyle/>
          <a:p>
            <a:pPr>
              <a:buFont typeface="Arial" panose="020B0604020202020204" pitchFamily="34" charset="0"/>
              <a:buChar char="•"/>
            </a:pPr>
            <a:endParaRPr lang="en-US" dirty="0"/>
          </a:p>
          <a:p>
            <a:endParaRPr lang="en-US" dirty="0"/>
          </a:p>
        </p:txBody>
      </p:sp>
      <p:sp>
        <p:nvSpPr>
          <p:cNvPr id="3" name="Title 2">
            <a:extLst>
              <a:ext uri="{FF2B5EF4-FFF2-40B4-BE49-F238E27FC236}">
                <a16:creationId xmlns:a16="http://schemas.microsoft.com/office/drawing/2014/main" id="{D35E00E6-4EEC-4597-8D53-662883BE9FA0}"/>
              </a:ext>
            </a:extLst>
          </p:cNvPr>
          <p:cNvSpPr>
            <a:spLocks noGrp="1"/>
          </p:cNvSpPr>
          <p:nvPr>
            <p:ph type="ctrTitle"/>
          </p:nvPr>
        </p:nvSpPr>
        <p:spPr>
          <a:xfrm>
            <a:off x="573424" y="256618"/>
            <a:ext cx="8065800" cy="390000"/>
          </a:xfrm>
        </p:spPr>
        <p:txBody>
          <a:bodyPr/>
          <a:lstStyle/>
          <a:p>
            <a:r>
              <a:rPr lang="en-US" dirty="0"/>
              <a:t>PREDICTIONS:</a:t>
            </a:r>
            <a:br>
              <a:rPr lang="en-US" dirty="0"/>
            </a:br>
            <a:r>
              <a:rPr lang="en-US" dirty="0"/>
              <a:t>Result Odds with Singapore Pools</a:t>
            </a:r>
          </a:p>
        </p:txBody>
      </p:sp>
      <p:pic>
        <p:nvPicPr>
          <p:cNvPr id="5" name="Picture 4">
            <a:extLst>
              <a:ext uri="{FF2B5EF4-FFF2-40B4-BE49-F238E27FC236}">
                <a16:creationId xmlns:a16="http://schemas.microsoft.com/office/drawing/2014/main" id="{0775B2C3-7D3B-4F7A-AB3E-18D79D622B6C}"/>
              </a:ext>
            </a:extLst>
          </p:cNvPr>
          <p:cNvPicPr>
            <a:picLocks noChangeAspect="1"/>
          </p:cNvPicPr>
          <p:nvPr/>
        </p:nvPicPr>
        <p:blipFill>
          <a:blip r:embed="rId2"/>
          <a:stretch>
            <a:fillRect/>
          </a:stretch>
        </p:blipFill>
        <p:spPr>
          <a:xfrm>
            <a:off x="3860276" y="792652"/>
            <a:ext cx="5045774" cy="1533623"/>
          </a:xfrm>
          <a:prstGeom prst="rect">
            <a:avLst/>
          </a:prstGeom>
        </p:spPr>
      </p:pic>
      <p:sp>
        <p:nvSpPr>
          <p:cNvPr id="6" name="Subtitle 1">
            <a:extLst>
              <a:ext uri="{FF2B5EF4-FFF2-40B4-BE49-F238E27FC236}">
                <a16:creationId xmlns:a16="http://schemas.microsoft.com/office/drawing/2014/main" id="{976AADE4-7672-46E2-A858-5E2B80399ED8}"/>
              </a:ext>
            </a:extLst>
          </p:cNvPr>
          <p:cNvSpPr txBox="1">
            <a:spLocks/>
          </p:cNvSpPr>
          <p:nvPr/>
        </p:nvSpPr>
        <p:spPr>
          <a:xfrm>
            <a:off x="397136" y="1755723"/>
            <a:ext cx="3024794" cy="2418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005375"/>
              </a:buClr>
              <a:buSzPts val="1100"/>
              <a:buFont typeface="Questrial"/>
              <a:buNone/>
              <a:defRPr sz="1100" b="0" i="0" u="none" strike="noStrike" cap="none">
                <a:solidFill>
                  <a:srgbClr val="005375"/>
                </a:solidFill>
                <a:latin typeface="Questrial"/>
                <a:ea typeface="Questrial"/>
                <a:cs typeface="Questrial"/>
                <a:sym typeface="Questrial"/>
              </a:defRPr>
            </a:lvl1pPr>
            <a:lvl2pPr marL="914400" marR="0" lvl="1" indent="-304800" algn="l" rtl="0">
              <a:lnSpc>
                <a:spcPct val="100000"/>
              </a:lnSpc>
              <a:spcBef>
                <a:spcPts val="0"/>
              </a:spcBef>
              <a:spcAft>
                <a:spcPts val="0"/>
              </a:spcAft>
              <a:buClr>
                <a:srgbClr val="005375"/>
              </a:buClr>
              <a:buSzPts val="2800"/>
              <a:buFont typeface="Questrial"/>
              <a:buNone/>
              <a:defRPr sz="2800" b="0" i="0" u="none" strike="noStrike" cap="none">
                <a:solidFill>
                  <a:srgbClr val="005375"/>
                </a:solidFill>
                <a:latin typeface="Questrial"/>
                <a:ea typeface="Questrial"/>
                <a:cs typeface="Questrial"/>
                <a:sym typeface="Questrial"/>
              </a:defRPr>
            </a:lvl2pPr>
            <a:lvl3pPr marL="1371600" marR="0" lvl="2" indent="-304800" algn="l" rtl="0">
              <a:lnSpc>
                <a:spcPct val="100000"/>
              </a:lnSpc>
              <a:spcBef>
                <a:spcPts val="0"/>
              </a:spcBef>
              <a:spcAft>
                <a:spcPts val="0"/>
              </a:spcAft>
              <a:buClr>
                <a:srgbClr val="005375"/>
              </a:buClr>
              <a:buSzPts val="2800"/>
              <a:buFont typeface="Questrial"/>
              <a:buNone/>
              <a:defRPr sz="2800" b="0" i="0" u="none" strike="noStrike" cap="none">
                <a:solidFill>
                  <a:srgbClr val="005375"/>
                </a:solidFill>
                <a:latin typeface="Questrial"/>
                <a:ea typeface="Questrial"/>
                <a:cs typeface="Questrial"/>
                <a:sym typeface="Questrial"/>
              </a:defRPr>
            </a:lvl3pPr>
            <a:lvl4pPr marL="1828800" marR="0" lvl="3" indent="-304800" algn="l" rtl="0">
              <a:lnSpc>
                <a:spcPct val="100000"/>
              </a:lnSpc>
              <a:spcBef>
                <a:spcPts val="0"/>
              </a:spcBef>
              <a:spcAft>
                <a:spcPts val="0"/>
              </a:spcAft>
              <a:buClr>
                <a:srgbClr val="005375"/>
              </a:buClr>
              <a:buSzPts val="2800"/>
              <a:buFont typeface="Questrial"/>
              <a:buNone/>
              <a:defRPr sz="2800" b="0" i="0" u="none" strike="noStrike" cap="none">
                <a:solidFill>
                  <a:srgbClr val="005375"/>
                </a:solidFill>
                <a:latin typeface="Questrial"/>
                <a:ea typeface="Questrial"/>
                <a:cs typeface="Questrial"/>
                <a:sym typeface="Questrial"/>
              </a:defRPr>
            </a:lvl4pPr>
            <a:lvl5pPr marL="2286000" marR="0" lvl="4" indent="-304800" algn="l" rtl="0">
              <a:lnSpc>
                <a:spcPct val="100000"/>
              </a:lnSpc>
              <a:spcBef>
                <a:spcPts val="0"/>
              </a:spcBef>
              <a:spcAft>
                <a:spcPts val="0"/>
              </a:spcAft>
              <a:buClr>
                <a:srgbClr val="005375"/>
              </a:buClr>
              <a:buSzPts val="2800"/>
              <a:buFont typeface="Questrial"/>
              <a:buNone/>
              <a:defRPr sz="2800" b="0" i="0" u="none" strike="noStrike" cap="none">
                <a:solidFill>
                  <a:srgbClr val="005375"/>
                </a:solidFill>
                <a:latin typeface="Questrial"/>
                <a:ea typeface="Questrial"/>
                <a:cs typeface="Questrial"/>
                <a:sym typeface="Questrial"/>
              </a:defRPr>
            </a:lvl5pPr>
            <a:lvl6pPr marL="2743200" marR="0" lvl="5" indent="-304800" algn="l" rtl="0">
              <a:lnSpc>
                <a:spcPct val="100000"/>
              </a:lnSpc>
              <a:spcBef>
                <a:spcPts val="0"/>
              </a:spcBef>
              <a:spcAft>
                <a:spcPts val="0"/>
              </a:spcAft>
              <a:buClr>
                <a:srgbClr val="005375"/>
              </a:buClr>
              <a:buSzPts val="2800"/>
              <a:buFont typeface="Questrial"/>
              <a:buNone/>
              <a:defRPr sz="2800" b="0" i="0" u="none" strike="noStrike" cap="none">
                <a:solidFill>
                  <a:srgbClr val="005375"/>
                </a:solidFill>
                <a:latin typeface="Questrial"/>
                <a:ea typeface="Questrial"/>
                <a:cs typeface="Questrial"/>
                <a:sym typeface="Questrial"/>
              </a:defRPr>
            </a:lvl6pPr>
            <a:lvl7pPr marL="3200400" marR="0" lvl="6" indent="-304800" algn="l" rtl="0">
              <a:lnSpc>
                <a:spcPct val="100000"/>
              </a:lnSpc>
              <a:spcBef>
                <a:spcPts val="0"/>
              </a:spcBef>
              <a:spcAft>
                <a:spcPts val="0"/>
              </a:spcAft>
              <a:buClr>
                <a:srgbClr val="005375"/>
              </a:buClr>
              <a:buSzPts val="2800"/>
              <a:buFont typeface="Questrial"/>
              <a:buNone/>
              <a:defRPr sz="2800" b="0" i="0" u="none" strike="noStrike" cap="none">
                <a:solidFill>
                  <a:srgbClr val="005375"/>
                </a:solidFill>
                <a:latin typeface="Questrial"/>
                <a:ea typeface="Questrial"/>
                <a:cs typeface="Questrial"/>
                <a:sym typeface="Questrial"/>
              </a:defRPr>
            </a:lvl7pPr>
            <a:lvl8pPr marL="3657600" marR="0" lvl="7" indent="-304800" algn="l" rtl="0">
              <a:lnSpc>
                <a:spcPct val="100000"/>
              </a:lnSpc>
              <a:spcBef>
                <a:spcPts val="0"/>
              </a:spcBef>
              <a:spcAft>
                <a:spcPts val="0"/>
              </a:spcAft>
              <a:buClr>
                <a:srgbClr val="005375"/>
              </a:buClr>
              <a:buSzPts val="2800"/>
              <a:buFont typeface="Questrial"/>
              <a:buNone/>
              <a:defRPr sz="2800" b="0" i="0" u="none" strike="noStrike" cap="none">
                <a:solidFill>
                  <a:srgbClr val="005375"/>
                </a:solidFill>
                <a:latin typeface="Questrial"/>
                <a:ea typeface="Questrial"/>
                <a:cs typeface="Questrial"/>
                <a:sym typeface="Questrial"/>
              </a:defRPr>
            </a:lvl8pPr>
            <a:lvl9pPr marL="4114800" marR="0" lvl="8" indent="-304800" algn="l" rtl="0">
              <a:lnSpc>
                <a:spcPct val="100000"/>
              </a:lnSpc>
              <a:spcBef>
                <a:spcPts val="0"/>
              </a:spcBef>
              <a:spcAft>
                <a:spcPts val="0"/>
              </a:spcAft>
              <a:buClr>
                <a:srgbClr val="005375"/>
              </a:buClr>
              <a:buSzPts val="2800"/>
              <a:buFont typeface="Questrial"/>
              <a:buNone/>
              <a:defRPr sz="2800" b="0" i="0" u="none" strike="noStrike" cap="none">
                <a:solidFill>
                  <a:srgbClr val="005375"/>
                </a:solidFill>
                <a:latin typeface="Questrial"/>
                <a:ea typeface="Questrial"/>
                <a:cs typeface="Questrial"/>
                <a:sym typeface="Questrial"/>
              </a:defRPr>
            </a:lvl9pPr>
          </a:lstStyle>
          <a:p>
            <a:pPr marL="323850" indent="-171450">
              <a:buFont typeface="Arial" panose="020B0604020202020204" pitchFamily="34" charset="0"/>
              <a:buChar char="•"/>
            </a:pPr>
            <a:r>
              <a:rPr lang="en-US" sz="1400" dirty="0"/>
              <a:t>To test the model, we decide to take matches that are to be played this week for predictions. </a:t>
            </a:r>
          </a:p>
          <a:p>
            <a:pPr marL="323850" indent="-171450">
              <a:buFont typeface="Arial" panose="020B0604020202020204" pitchFamily="34" charset="0"/>
              <a:buChar char="•"/>
            </a:pPr>
            <a:endParaRPr lang="en-US" sz="1400" dirty="0"/>
          </a:p>
          <a:p>
            <a:pPr marL="323850" indent="-171450">
              <a:buFont typeface="Arial" panose="020B0604020202020204" pitchFamily="34" charset="0"/>
              <a:buChar char="•"/>
            </a:pPr>
            <a:r>
              <a:rPr lang="en-US" sz="1400" dirty="0"/>
              <a:t>We use the current season dataset to determine the upcoming matches.</a:t>
            </a:r>
          </a:p>
          <a:p>
            <a:pPr marL="323850" indent="-171450">
              <a:buFont typeface="Arial" panose="020B0604020202020204" pitchFamily="34" charset="0"/>
              <a:buChar char="•"/>
            </a:pPr>
            <a:endParaRPr lang="en-US" sz="1400" dirty="0"/>
          </a:p>
          <a:p>
            <a:pPr marL="323850" indent="-171450">
              <a:buFont typeface="Arial" panose="020B0604020202020204" pitchFamily="34" charset="0"/>
              <a:buChar char="•"/>
            </a:pPr>
            <a:r>
              <a:rPr lang="en-US" sz="1400" dirty="0"/>
              <a:t>On the right is the table of matches with the predicted results and probabilities.</a:t>
            </a:r>
          </a:p>
          <a:p>
            <a:pPr marL="323850" indent="-171450">
              <a:buFont typeface="Arial" panose="020B0604020202020204" pitchFamily="34" charset="0"/>
              <a:buChar char="•"/>
            </a:pPr>
            <a:endParaRPr lang="en-US" sz="1400" dirty="0"/>
          </a:p>
          <a:p>
            <a:pPr marL="323850" indent="-171450">
              <a:buFont typeface="Arial" panose="020B0604020202020204" pitchFamily="34" charset="0"/>
              <a:buChar char="•"/>
            </a:pPr>
            <a:r>
              <a:rPr lang="en-US" sz="1400" dirty="0"/>
              <a:t>As some matches have just been played, the below table is the result.</a:t>
            </a:r>
          </a:p>
          <a:p>
            <a:pPr marL="323850" indent="-171450">
              <a:buFont typeface="Arial" panose="020B0604020202020204" pitchFamily="34" charset="0"/>
              <a:buChar char="•"/>
            </a:pPr>
            <a:endParaRPr lang="en-US" dirty="0"/>
          </a:p>
          <a:p>
            <a:pPr marL="152400" indent="0"/>
            <a:endParaRPr lang="en-US" dirty="0"/>
          </a:p>
          <a:p>
            <a:endParaRPr lang="en-US" dirty="0"/>
          </a:p>
        </p:txBody>
      </p:sp>
      <p:pic>
        <p:nvPicPr>
          <p:cNvPr id="10" name="Picture 9">
            <a:extLst>
              <a:ext uri="{FF2B5EF4-FFF2-40B4-BE49-F238E27FC236}">
                <a16:creationId xmlns:a16="http://schemas.microsoft.com/office/drawing/2014/main" id="{710167B3-C039-4539-AD72-8056E2A748D5}"/>
              </a:ext>
            </a:extLst>
          </p:cNvPr>
          <p:cNvPicPr>
            <a:picLocks noChangeAspect="1"/>
          </p:cNvPicPr>
          <p:nvPr/>
        </p:nvPicPr>
        <p:blipFill>
          <a:blip r:embed="rId3"/>
          <a:stretch>
            <a:fillRect/>
          </a:stretch>
        </p:blipFill>
        <p:spPr>
          <a:xfrm>
            <a:off x="4172855" y="2429957"/>
            <a:ext cx="4307494" cy="1355447"/>
          </a:xfrm>
          <a:prstGeom prst="rect">
            <a:avLst/>
          </a:prstGeom>
        </p:spPr>
      </p:pic>
      <p:sp>
        <p:nvSpPr>
          <p:cNvPr id="14" name="Google Shape;6622;p62">
            <a:extLst>
              <a:ext uri="{FF2B5EF4-FFF2-40B4-BE49-F238E27FC236}">
                <a16:creationId xmlns:a16="http://schemas.microsoft.com/office/drawing/2014/main" id="{00C9950D-8D14-4183-A6DD-24F8A37AECEB}"/>
              </a:ext>
            </a:extLst>
          </p:cNvPr>
          <p:cNvSpPr/>
          <p:nvPr/>
        </p:nvSpPr>
        <p:spPr>
          <a:xfrm>
            <a:off x="7353326" y="2673734"/>
            <a:ext cx="274399" cy="263794"/>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 name="Google Shape;6619;p62">
            <a:extLst>
              <a:ext uri="{FF2B5EF4-FFF2-40B4-BE49-F238E27FC236}">
                <a16:creationId xmlns:a16="http://schemas.microsoft.com/office/drawing/2014/main" id="{8177B2F2-9632-4775-86EC-6FCF9C7AFE25}"/>
              </a:ext>
            </a:extLst>
          </p:cNvPr>
          <p:cNvGrpSpPr/>
          <p:nvPr/>
        </p:nvGrpSpPr>
        <p:grpSpPr>
          <a:xfrm>
            <a:off x="7315818" y="2965055"/>
            <a:ext cx="349413" cy="250319"/>
            <a:chOff x="5223609" y="3731112"/>
            <a:chExt cx="371782" cy="274285"/>
          </a:xfrm>
        </p:grpSpPr>
        <p:sp>
          <p:nvSpPr>
            <p:cNvPr id="16" name="Google Shape;6620;p62">
              <a:extLst>
                <a:ext uri="{FF2B5EF4-FFF2-40B4-BE49-F238E27FC236}">
                  <a16:creationId xmlns:a16="http://schemas.microsoft.com/office/drawing/2014/main" id="{9449AA69-1385-49B4-AEB0-109AA7BD69C2}"/>
                </a:ext>
              </a:extLst>
            </p:cNvPr>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6621;p62">
              <a:extLst>
                <a:ext uri="{FF2B5EF4-FFF2-40B4-BE49-F238E27FC236}">
                  <a16:creationId xmlns:a16="http://schemas.microsoft.com/office/drawing/2014/main" id="{578058D3-45B3-4F93-B466-71D83AF16859}"/>
                </a:ext>
              </a:extLst>
            </p:cNvPr>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6619;p62">
            <a:extLst>
              <a:ext uri="{FF2B5EF4-FFF2-40B4-BE49-F238E27FC236}">
                <a16:creationId xmlns:a16="http://schemas.microsoft.com/office/drawing/2014/main" id="{8E25B827-66F9-404D-9974-B5F08C42147E}"/>
              </a:ext>
            </a:extLst>
          </p:cNvPr>
          <p:cNvGrpSpPr/>
          <p:nvPr/>
        </p:nvGrpSpPr>
        <p:grpSpPr>
          <a:xfrm>
            <a:off x="7315818" y="3240882"/>
            <a:ext cx="349413" cy="250319"/>
            <a:chOff x="5223609" y="3731112"/>
            <a:chExt cx="371782" cy="274285"/>
          </a:xfrm>
        </p:grpSpPr>
        <p:sp>
          <p:nvSpPr>
            <p:cNvPr id="22" name="Google Shape;6620;p62">
              <a:extLst>
                <a:ext uri="{FF2B5EF4-FFF2-40B4-BE49-F238E27FC236}">
                  <a16:creationId xmlns:a16="http://schemas.microsoft.com/office/drawing/2014/main" id="{F59ED240-16DC-4E2D-BE81-9480178AAADF}"/>
                </a:ext>
              </a:extLst>
            </p:cNvPr>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21;p62">
              <a:extLst>
                <a:ext uri="{FF2B5EF4-FFF2-40B4-BE49-F238E27FC236}">
                  <a16:creationId xmlns:a16="http://schemas.microsoft.com/office/drawing/2014/main" id="{1F40D2D9-6352-4CDE-B664-6BCB7A76BA68}"/>
                </a:ext>
              </a:extLst>
            </p:cNvPr>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6619;p62">
            <a:extLst>
              <a:ext uri="{FF2B5EF4-FFF2-40B4-BE49-F238E27FC236}">
                <a16:creationId xmlns:a16="http://schemas.microsoft.com/office/drawing/2014/main" id="{88374631-D7E1-4BCD-A26F-C5206906A32B}"/>
              </a:ext>
            </a:extLst>
          </p:cNvPr>
          <p:cNvGrpSpPr/>
          <p:nvPr/>
        </p:nvGrpSpPr>
        <p:grpSpPr>
          <a:xfrm>
            <a:off x="7315818" y="3497542"/>
            <a:ext cx="349413" cy="250319"/>
            <a:chOff x="5223609" y="3731112"/>
            <a:chExt cx="371782" cy="274285"/>
          </a:xfrm>
        </p:grpSpPr>
        <p:sp>
          <p:nvSpPr>
            <p:cNvPr id="25" name="Google Shape;6620;p62">
              <a:extLst>
                <a:ext uri="{FF2B5EF4-FFF2-40B4-BE49-F238E27FC236}">
                  <a16:creationId xmlns:a16="http://schemas.microsoft.com/office/drawing/2014/main" id="{28E2BE18-0DBD-4BF9-B6DE-AD44261DF0F3}"/>
                </a:ext>
              </a:extLst>
            </p:cNvPr>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21;p62">
              <a:extLst>
                <a:ext uri="{FF2B5EF4-FFF2-40B4-BE49-F238E27FC236}">
                  <a16:creationId xmlns:a16="http://schemas.microsoft.com/office/drawing/2014/main" id="{FD608010-C45D-481C-86FB-027F7BDB5670}"/>
                </a:ext>
              </a:extLst>
            </p:cNvPr>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57740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7299B5-E88B-4854-B8A4-05AED810EC6F}"/>
              </a:ext>
            </a:extLst>
          </p:cNvPr>
          <p:cNvSpPr>
            <a:spLocks noGrp="1"/>
          </p:cNvSpPr>
          <p:nvPr>
            <p:ph type="ctrTitle"/>
          </p:nvPr>
        </p:nvSpPr>
        <p:spPr>
          <a:xfrm>
            <a:off x="539100" y="250616"/>
            <a:ext cx="8065800" cy="390000"/>
          </a:xfrm>
        </p:spPr>
        <p:txBody>
          <a:bodyPr/>
          <a:lstStyle/>
          <a:p>
            <a:r>
              <a:rPr lang="en-US" dirty="0"/>
              <a:t>PREDICTIONS:</a:t>
            </a:r>
            <a:br>
              <a:rPr lang="en-US" dirty="0"/>
            </a:br>
            <a:r>
              <a:rPr lang="en-US" dirty="0"/>
              <a:t>Result Odds with Singapore Pools</a:t>
            </a:r>
          </a:p>
        </p:txBody>
      </p:sp>
      <p:pic>
        <p:nvPicPr>
          <p:cNvPr id="7" name="Picture 6">
            <a:extLst>
              <a:ext uri="{FF2B5EF4-FFF2-40B4-BE49-F238E27FC236}">
                <a16:creationId xmlns:a16="http://schemas.microsoft.com/office/drawing/2014/main" id="{F5BEDE4E-9777-49B2-8E35-92900B60FBD1}"/>
              </a:ext>
            </a:extLst>
          </p:cNvPr>
          <p:cNvPicPr>
            <a:picLocks noChangeAspect="1"/>
          </p:cNvPicPr>
          <p:nvPr/>
        </p:nvPicPr>
        <p:blipFill>
          <a:blip r:embed="rId2"/>
          <a:stretch>
            <a:fillRect/>
          </a:stretch>
        </p:blipFill>
        <p:spPr>
          <a:xfrm>
            <a:off x="5224199" y="790734"/>
            <a:ext cx="3496118" cy="1293301"/>
          </a:xfrm>
          <a:prstGeom prst="rect">
            <a:avLst/>
          </a:prstGeom>
        </p:spPr>
      </p:pic>
      <p:pic>
        <p:nvPicPr>
          <p:cNvPr id="9" name="Picture 8">
            <a:extLst>
              <a:ext uri="{FF2B5EF4-FFF2-40B4-BE49-F238E27FC236}">
                <a16:creationId xmlns:a16="http://schemas.microsoft.com/office/drawing/2014/main" id="{B2D2191E-B24F-4269-B898-85530552247F}"/>
              </a:ext>
            </a:extLst>
          </p:cNvPr>
          <p:cNvPicPr>
            <a:picLocks noChangeAspect="1"/>
          </p:cNvPicPr>
          <p:nvPr/>
        </p:nvPicPr>
        <p:blipFill>
          <a:blip r:embed="rId3"/>
          <a:stretch>
            <a:fillRect/>
          </a:stretch>
        </p:blipFill>
        <p:spPr>
          <a:xfrm>
            <a:off x="5224199" y="2184477"/>
            <a:ext cx="3496117" cy="1449845"/>
          </a:xfrm>
          <a:prstGeom prst="rect">
            <a:avLst/>
          </a:prstGeom>
        </p:spPr>
      </p:pic>
      <p:pic>
        <p:nvPicPr>
          <p:cNvPr id="11" name="Picture 10">
            <a:extLst>
              <a:ext uri="{FF2B5EF4-FFF2-40B4-BE49-F238E27FC236}">
                <a16:creationId xmlns:a16="http://schemas.microsoft.com/office/drawing/2014/main" id="{0AA90B05-E38F-443D-A5FB-2754F5B18C59}"/>
              </a:ext>
            </a:extLst>
          </p:cNvPr>
          <p:cNvPicPr>
            <a:picLocks noChangeAspect="1"/>
          </p:cNvPicPr>
          <p:nvPr/>
        </p:nvPicPr>
        <p:blipFill>
          <a:blip r:embed="rId4"/>
          <a:stretch>
            <a:fillRect/>
          </a:stretch>
        </p:blipFill>
        <p:spPr>
          <a:xfrm>
            <a:off x="5224199" y="3706115"/>
            <a:ext cx="3496118" cy="585323"/>
          </a:xfrm>
          <a:prstGeom prst="rect">
            <a:avLst/>
          </a:prstGeom>
        </p:spPr>
      </p:pic>
      <p:sp>
        <p:nvSpPr>
          <p:cNvPr id="8" name="Subtitle 1">
            <a:extLst>
              <a:ext uri="{FF2B5EF4-FFF2-40B4-BE49-F238E27FC236}">
                <a16:creationId xmlns:a16="http://schemas.microsoft.com/office/drawing/2014/main" id="{EECC082C-7349-47D2-8B85-3D9B01F56E32}"/>
              </a:ext>
            </a:extLst>
          </p:cNvPr>
          <p:cNvSpPr>
            <a:spLocks noGrp="1"/>
          </p:cNvSpPr>
          <p:nvPr>
            <p:ph type="subTitle" idx="1"/>
          </p:nvPr>
        </p:nvSpPr>
        <p:spPr>
          <a:xfrm>
            <a:off x="423683" y="1100779"/>
            <a:ext cx="4080218" cy="1753035"/>
          </a:xfrm>
        </p:spPr>
        <p:txBody>
          <a:bodyPr/>
          <a:lstStyle/>
          <a:p>
            <a:pPr marL="323850" indent="-171450">
              <a:buFont typeface="Arial" panose="020B0604020202020204" pitchFamily="34" charset="0"/>
              <a:buChar char="•"/>
            </a:pPr>
            <a:r>
              <a:rPr lang="en-US" sz="1400" dirty="0"/>
              <a:t>Using probability, we managed to calculate the odds created from our model. </a:t>
            </a:r>
          </a:p>
          <a:p>
            <a:pPr marL="323850" indent="-171450">
              <a:buFont typeface="Arial" panose="020B0604020202020204" pitchFamily="34" charset="0"/>
              <a:buChar char="•"/>
            </a:pPr>
            <a:endParaRPr lang="en-US" sz="1400" dirty="0"/>
          </a:p>
          <a:p>
            <a:pPr marL="323850" indent="-171450">
              <a:buFont typeface="Arial" panose="020B0604020202020204" pitchFamily="34" charset="0"/>
              <a:buChar char="•"/>
            </a:pPr>
            <a:r>
              <a:rPr lang="en-US" sz="1400" dirty="0"/>
              <a:t>We then compared the odds to the odds by Singapore Pools. This is to see whether we think alike.</a:t>
            </a:r>
          </a:p>
          <a:p>
            <a:pPr marL="323850" indent="-171450">
              <a:buFont typeface="Arial" panose="020B0604020202020204" pitchFamily="34" charset="0"/>
              <a:buChar char="•"/>
            </a:pPr>
            <a:endParaRPr lang="en-US" sz="1100" dirty="0"/>
          </a:p>
          <a:p>
            <a:pPr marL="152400" indent="0"/>
            <a:endParaRPr lang="en-US" sz="1100" dirty="0"/>
          </a:p>
          <a:p>
            <a:endParaRPr lang="en-US" dirty="0"/>
          </a:p>
        </p:txBody>
      </p:sp>
      <p:pic>
        <p:nvPicPr>
          <p:cNvPr id="4" name="Picture 3">
            <a:extLst>
              <a:ext uri="{FF2B5EF4-FFF2-40B4-BE49-F238E27FC236}">
                <a16:creationId xmlns:a16="http://schemas.microsoft.com/office/drawing/2014/main" id="{E83CA108-C9AE-46E9-A245-ED2598BA1B06}"/>
              </a:ext>
            </a:extLst>
          </p:cNvPr>
          <p:cNvPicPr>
            <a:picLocks noChangeAspect="1"/>
          </p:cNvPicPr>
          <p:nvPr/>
        </p:nvPicPr>
        <p:blipFill>
          <a:blip r:embed="rId5"/>
          <a:stretch>
            <a:fillRect/>
          </a:stretch>
        </p:blipFill>
        <p:spPr>
          <a:xfrm>
            <a:off x="297401" y="2753974"/>
            <a:ext cx="4609253" cy="1434863"/>
          </a:xfrm>
          <a:prstGeom prst="rect">
            <a:avLst/>
          </a:prstGeom>
        </p:spPr>
      </p:pic>
    </p:spTree>
    <p:extLst>
      <p:ext uri="{BB962C8B-B14F-4D97-AF65-F5344CB8AC3E}">
        <p14:creationId xmlns:p14="http://schemas.microsoft.com/office/powerpoint/2010/main" val="960974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C5641"/>
        </a:solidFill>
        <a:effectLst/>
      </p:bgPr>
    </p:bg>
    <p:spTree>
      <p:nvGrpSpPr>
        <p:cNvPr id="1" name="Shape 207"/>
        <p:cNvGrpSpPr/>
        <p:nvPr/>
      </p:nvGrpSpPr>
      <p:grpSpPr>
        <a:xfrm>
          <a:off x="0" y="0"/>
          <a:ext cx="0" cy="0"/>
          <a:chOff x="0" y="0"/>
          <a:chExt cx="0" cy="0"/>
        </a:xfrm>
      </p:grpSpPr>
      <p:pic>
        <p:nvPicPr>
          <p:cNvPr id="208" name="Google Shape;208;p29"/>
          <p:cNvPicPr preferRelativeResize="0"/>
          <p:nvPr/>
        </p:nvPicPr>
        <p:blipFill rotWithShape="1">
          <a:blip r:embed="rId3">
            <a:alphaModFix/>
          </a:blip>
          <a:srcRect l="28170" r="12422"/>
          <a:stretch/>
        </p:blipFill>
        <p:spPr>
          <a:xfrm>
            <a:off x="3711425" y="0"/>
            <a:ext cx="5432573" cy="5143500"/>
          </a:xfrm>
          <a:prstGeom prst="rect">
            <a:avLst/>
          </a:prstGeom>
          <a:noFill/>
          <a:ln>
            <a:noFill/>
          </a:ln>
        </p:spPr>
      </p:pic>
      <p:sp>
        <p:nvSpPr>
          <p:cNvPr id="209" name="Google Shape;209;p29"/>
          <p:cNvSpPr/>
          <p:nvPr/>
        </p:nvSpPr>
        <p:spPr>
          <a:xfrm>
            <a:off x="0" y="296850"/>
            <a:ext cx="6080289" cy="4549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txBox="1">
            <a:spLocks noGrp="1"/>
          </p:cNvSpPr>
          <p:nvPr>
            <p:ph type="ctrTitle" idx="18"/>
          </p:nvPr>
        </p:nvSpPr>
        <p:spPr>
          <a:xfrm>
            <a:off x="873273" y="469777"/>
            <a:ext cx="806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rgbClr val="DC5641"/>
                </a:solidFill>
              </a:rPr>
              <a:t>TABLE OF CONTENTS</a:t>
            </a:r>
            <a:endParaRPr sz="2800" dirty="0">
              <a:solidFill>
                <a:srgbClr val="DC5641"/>
              </a:solidFill>
            </a:endParaRPr>
          </a:p>
        </p:txBody>
      </p:sp>
      <p:sp>
        <p:nvSpPr>
          <p:cNvPr id="212" name="Google Shape;212;p29"/>
          <p:cNvSpPr txBox="1">
            <a:spLocks noGrp="1"/>
          </p:cNvSpPr>
          <p:nvPr>
            <p:ph type="ctrTitle" idx="2"/>
          </p:nvPr>
        </p:nvSpPr>
        <p:spPr>
          <a:xfrm>
            <a:off x="389047" y="2489864"/>
            <a:ext cx="4360020" cy="4406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rgbClr val="DC5641"/>
                </a:solidFill>
              </a:rPr>
              <a:t>01 INTRODUCTION</a:t>
            </a:r>
            <a:br>
              <a:rPr lang="en" sz="2400" dirty="0">
                <a:solidFill>
                  <a:srgbClr val="DC5641"/>
                </a:solidFill>
              </a:rPr>
            </a:br>
            <a:r>
              <a:rPr lang="en" sz="2400" dirty="0">
                <a:solidFill>
                  <a:srgbClr val="DC5641"/>
                </a:solidFill>
              </a:rPr>
              <a:t>02 PROBLEM STATEMENT</a:t>
            </a:r>
            <a:br>
              <a:rPr lang="en" sz="2400" dirty="0">
                <a:solidFill>
                  <a:srgbClr val="DC5641"/>
                </a:solidFill>
              </a:rPr>
            </a:br>
            <a:r>
              <a:rPr lang="en" sz="2400" dirty="0">
                <a:solidFill>
                  <a:srgbClr val="DC5641"/>
                </a:solidFill>
              </a:rPr>
              <a:t>03 THE DATA APPROACH</a:t>
            </a:r>
            <a:br>
              <a:rPr lang="en" sz="2400" dirty="0">
                <a:solidFill>
                  <a:srgbClr val="DC5641"/>
                </a:solidFill>
              </a:rPr>
            </a:br>
            <a:r>
              <a:rPr lang="en" sz="2400" dirty="0">
                <a:solidFill>
                  <a:srgbClr val="DC5641"/>
                </a:solidFill>
              </a:rPr>
              <a:t>04 EXPLORATORY DATA ANALYSIS &amp; FEATURE ENGINEERING</a:t>
            </a:r>
            <a:br>
              <a:rPr lang="en" sz="2400" dirty="0">
                <a:solidFill>
                  <a:srgbClr val="DC5641"/>
                </a:solidFill>
              </a:rPr>
            </a:br>
            <a:r>
              <a:rPr lang="en" sz="2400" dirty="0">
                <a:solidFill>
                  <a:srgbClr val="DC5641"/>
                </a:solidFill>
              </a:rPr>
              <a:t>05 MODEL SELECTION &amp; EVALUATION </a:t>
            </a:r>
            <a:br>
              <a:rPr lang="en" sz="2400" dirty="0">
                <a:solidFill>
                  <a:srgbClr val="DC5641"/>
                </a:solidFill>
              </a:rPr>
            </a:br>
            <a:r>
              <a:rPr lang="en" sz="2400" dirty="0">
                <a:solidFill>
                  <a:srgbClr val="DC5641"/>
                </a:solidFill>
              </a:rPr>
              <a:t>06 PREDICTIONS</a:t>
            </a:r>
            <a:br>
              <a:rPr lang="en" sz="2400" dirty="0">
                <a:solidFill>
                  <a:srgbClr val="DC5641"/>
                </a:solidFill>
              </a:rPr>
            </a:br>
            <a:r>
              <a:rPr lang="en" sz="2400" dirty="0">
                <a:solidFill>
                  <a:srgbClr val="DC5641"/>
                </a:solidFill>
              </a:rPr>
              <a:t>07 CONCLUSION</a:t>
            </a:r>
            <a:endParaRPr sz="2400" dirty="0">
              <a:solidFill>
                <a:srgbClr val="DC5641"/>
              </a:solidFill>
            </a:endParaRPr>
          </a:p>
        </p:txBody>
      </p:sp>
      <p:pic>
        <p:nvPicPr>
          <p:cNvPr id="1026" name="Picture 2" descr="Premier League Peacock: How to watch fixtures on NBC Sports in USA">
            <a:extLst>
              <a:ext uri="{FF2B5EF4-FFF2-40B4-BE49-F238E27FC236}">
                <a16:creationId xmlns:a16="http://schemas.microsoft.com/office/drawing/2014/main" id="{A4D3CD6B-7F8A-4D0B-BBE0-8328DA1239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6846" y="1156627"/>
            <a:ext cx="4018107" cy="29196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1611C45-30B4-4DC8-AE3C-10D5899DF873}"/>
              </a:ext>
            </a:extLst>
          </p:cNvPr>
          <p:cNvSpPr>
            <a:spLocks noGrp="1"/>
          </p:cNvSpPr>
          <p:nvPr>
            <p:ph type="subTitle" idx="1"/>
          </p:nvPr>
        </p:nvSpPr>
        <p:spPr>
          <a:xfrm>
            <a:off x="571531" y="316938"/>
            <a:ext cx="6960485" cy="2320800"/>
          </a:xfrm>
        </p:spPr>
        <p:txBody>
          <a:bodyPr/>
          <a:lstStyle/>
          <a:p>
            <a:pPr>
              <a:buFont typeface="Arial" panose="020B0604020202020204" pitchFamily="34" charset="0"/>
              <a:buChar char="•"/>
            </a:pPr>
            <a:r>
              <a:rPr lang="en-US" sz="1400" dirty="0"/>
              <a:t>Similarly, we also tested the home total and away total goals of the matches.</a:t>
            </a:r>
          </a:p>
          <a:p>
            <a:pPr>
              <a:buFont typeface="Arial" panose="020B0604020202020204" pitchFamily="34" charset="0"/>
              <a:buChar char="•"/>
            </a:pPr>
            <a:endParaRPr lang="en-US" sz="1400" dirty="0"/>
          </a:p>
          <a:p>
            <a:pPr>
              <a:buFont typeface="Arial" panose="020B0604020202020204" pitchFamily="34" charset="0"/>
              <a:buChar char="•"/>
            </a:pPr>
            <a:r>
              <a:rPr lang="en-US" sz="1400" dirty="0"/>
              <a:t>We also compare the odds created from the model and Singapore Pools’. </a:t>
            </a:r>
          </a:p>
        </p:txBody>
      </p:sp>
      <p:sp>
        <p:nvSpPr>
          <p:cNvPr id="4" name="Title 2">
            <a:extLst>
              <a:ext uri="{FF2B5EF4-FFF2-40B4-BE49-F238E27FC236}">
                <a16:creationId xmlns:a16="http://schemas.microsoft.com/office/drawing/2014/main" id="{5C1EC3B8-CF2F-49D7-9957-15E1309118D8}"/>
              </a:ext>
            </a:extLst>
          </p:cNvPr>
          <p:cNvSpPr>
            <a:spLocks noGrp="1"/>
          </p:cNvSpPr>
          <p:nvPr>
            <p:ph type="ctrTitle"/>
          </p:nvPr>
        </p:nvSpPr>
        <p:spPr>
          <a:xfrm>
            <a:off x="663379" y="421162"/>
            <a:ext cx="8066088" cy="390525"/>
          </a:xfrm>
        </p:spPr>
        <p:txBody>
          <a:bodyPr/>
          <a:lstStyle/>
          <a:p>
            <a:r>
              <a:rPr lang="en-US" dirty="0"/>
              <a:t>PREDICTIONS:</a:t>
            </a:r>
            <a:br>
              <a:rPr lang="en-US" dirty="0"/>
            </a:br>
            <a:r>
              <a:rPr lang="en-US" dirty="0"/>
              <a:t>Exact Score Prediction Using Home &amp; Away Goals</a:t>
            </a:r>
          </a:p>
        </p:txBody>
      </p:sp>
      <p:pic>
        <p:nvPicPr>
          <p:cNvPr id="6" name="Picture 5">
            <a:extLst>
              <a:ext uri="{FF2B5EF4-FFF2-40B4-BE49-F238E27FC236}">
                <a16:creationId xmlns:a16="http://schemas.microsoft.com/office/drawing/2014/main" id="{F4C77296-888C-4549-A466-71CD41EF4F3D}"/>
              </a:ext>
            </a:extLst>
          </p:cNvPr>
          <p:cNvPicPr>
            <a:picLocks noChangeAspect="1"/>
          </p:cNvPicPr>
          <p:nvPr/>
        </p:nvPicPr>
        <p:blipFill>
          <a:blip r:embed="rId3"/>
          <a:stretch>
            <a:fillRect/>
          </a:stretch>
        </p:blipFill>
        <p:spPr>
          <a:xfrm>
            <a:off x="382654" y="3125185"/>
            <a:ext cx="4649650" cy="1046756"/>
          </a:xfrm>
          <a:prstGeom prst="rect">
            <a:avLst/>
          </a:prstGeom>
        </p:spPr>
      </p:pic>
      <p:pic>
        <p:nvPicPr>
          <p:cNvPr id="8" name="Picture 7">
            <a:extLst>
              <a:ext uri="{FF2B5EF4-FFF2-40B4-BE49-F238E27FC236}">
                <a16:creationId xmlns:a16="http://schemas.microsoft.com/office/drawing/2014/main" id="{E38193C0-4DF1-4F8B-B6BB-020781EEB763}"/>
              </a:ext>
            </a:extLst>
          </p:cNvPr>
          <p:cNvPicPr>
            <a:picLocks noChangeAspect="1"/>
          </p:cNvPicPr>
          <p:nvPr/>
        </p:nvPicPr>
        <p:blipFill rotWithShape="1">
          <a:blip r:embed="rId4"/>
          <a:srcRect r="253"/>
          <a:stretch/>
        </p:blipFill>
        <p:spPr>
          <a:xfrm>
            <a:off x="382654" y="1968436"/>
            <a:ext cx="4649650" cy="1046756"/>
          </a:xfrm>
          <a:prstGeom prst="rect">
            <a:avLst/>
          </a:prstGeom>
        </p:spPr>
      </p:pic>
      <p:pic>
        <p:nvPicPr>
          <p:cNvPr id="9" name="Picture 8">
            <a:extLst>
              <a:ext uri="{FF2B5EF4-FFF2-40B4-BE49-F238E27FC236}">
                <a16:creationId xmlns:a16="http://schemas.microsoft.com/office/drawing/2014/main" id="{84D42241-E3AF-428C-8BB4-C033745D02B9}"/>
              </a:ext>
            </a:extLst>
          </p:cNvPr>
          <p:cNvPicPr>
            <a:picLocks noChangeAspect="1"/>
          </p:cNvPicPr>
          <p:nvPr/>
        </p:nvPicPr>
        <p:blipFill>
          <a:blip r:embed="rId5"/>
          <a:stretch>
            <a:fillRect/>
          </a:stretch>
        </p:blipFill>
        <p:spPr>
          <a:xfrm>
            <a:off x="5456852" y="2581983"/>
            <a:ext cx="3452498" cy="1086404"/>
          </a:xfrm>
          <a:prstGeom prst="rect">
            <a:avLst/>
          </a:prstGeom>
        </p:spPr>
      </p:pic>
    </p:spTree>
    <p:extLst>
      <p:ext uri="{BB962C8B-B14F-4D97-AF65-F5344CB8AC3E}">
        <p14:creationId xmlns:p14="http://schemas.microsoft.com/office/powerpoint/2010/main" val="2816231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8F7634-73B3-45B2-A25F-E82B63E893F3}"/>
              </a:ext>
            </a:extLst>
          </p:cNvPr>
          <p:cNvSpPr>
            <a:spLocks noGrp="1"/>
          </p:cNvSpPr>
          <p:nvPr>
            <p:ph type="ctrTitle"/>
          </p:nvPr>
        </p:nvSpPr>
        <p:spPr>
          <a:xfrm>
            <a:off x="435406" y="417727"/>
            <a:ext cx="8065800" cy="390000"/>
          </a:xfrm>
        </p:spPr>
        <p:txBody>
          <a:bodyPr/>
          <a:lstStyle/>
          <a:p>
            <a:r>
              <a:rPr lang="en-US" dirty="0"/>
              <a:t>PREDICTIONS:</a:t>
            </a:r>
            <a:br>
              <a:rPr lang="en-US" dirty="0"/>
            </a:br>
            <a:r>
              <a:rPr lang="en-US" dirty="0"/>
              <a:t>Exact Score Prediction Using Home &amp; Away Goals</a:t>
            </a:r>
          </a:p>
        </p:txBody>
      </p:sp>
      <p:pic>
        <p:nvPicPr>
          <p:cNvPr id="7" name="Picture 6">
            <a:extLst>
              <a:ext uri="{FF2B5EF4-FFF2-40B4-BE49-F238E27FC236}">
                <a16:creationId xmlns:a16="http://schemas.microsoft.com/office/drawing/2014/main" id="{5E97EC74-CFFA-477B-8E89-B9F7210B8EB2}"/>
              </a:ext>
            </a:extLst>
          </p:cNvPr>
          <p:cNvPicPr>
            <a:picLocks noChangeAspect="1"/>
          </p:cNvPicPr>
          <p:nvPr/>
        </p:nvPicPr>
        <p:blipFill rotWithShape="1">
          <a:blip r:embed="rId2"/>
          <a:srcRect l="706" t="1849" r="-1" b="4324"/>
          <a:stretch/>
        </p:blipFill>
        <p:spPr>
          <a:xfrm>
            <a:off x="5529802" y="2269416"/>
            <a:ext cx="3397381" cy="1189192"/>
          </a:xfrm>
          <a:prstGeom prst="rect">
            <a:avLst/>
          </a:prstGeom>
        </p:spPr>
      </p:pic>
      <p:pic>
        <p:nvPicPr>
          <p:cNvPr id="15" name="Picture 14">
            <a:extLst>
              <a:ext uri="{FF2B5EF4-FFF2-40B4-BE49-F238E27FC236}">
                <a16:creationId xmlns:a16="http://schemas.microsoft.com/office/drawing/2014/main" id="{D973213D-C4EA-4C36-B914-276068B3F4A4}"/>
              </a:ext>
            </a:extLst>
          </p:cNvPr>
          <p:cNvPicPr>
            <a:picLocks noChangeAspect="1"/>
          </p:cNvPicPr>
          <p:nvPr/>
        </p:nvPicPr>
        <p:blipFill rotWithShape="1">
          <a:blip r:embed="rId3"/>
          <a:srcRect t="2883" b="3380"/>
          <a:stretch/>
        </p:blipFill>
        <p:spPr>
          <a:xfrm>
            <a:off x="5529802" y="3562169"/>
            <a:ext cx="3421538" cy="1189192"/>
          </a:xfrm>
          <a:prstGeom prst="rect">
            <a:avLst/>
          </a:prstGeom>
        </p:spPr>
      </p:pic>
      <p:pic>
        <p:nvPicPr>
          <p:cNvPr id="4" name="Picture 3">
            <a:extLst>
              <a:ext uri="{FF2B5EF4-FFF2-40B4-BE49-F238E27FC236}">
                <a16:creationId xmlns:a16="http://schemas.microsoft.com/office/drawing/2014/main" id="{CF7EC916-F433-4E58-AC70-0DDB3ABCA3B1}"/>
              </a:ext>
            </a:extLst>
          </p:cNvPr>
          <p:cNvPicPr>
            <a:picLocks noChangeAspect="1"/>
          </p:cNvPicPr>
          <p:nvPr/>
        </p:nvPicPr>
        <p:blipFill rotWithShape="1">
          <a:blip r:embed="rId4"/>
          <a:srcRect l="2430" r="1341"/>
          <a:stretch/>
        </p:blipFill>
        <p:spPr>
          <a:xfrm>
            <a:off x="136730" y="2864012"/>
            <a:ext cx="5178317" cy="698157"/>
          </a:xfrm>
          <a:prstGeom prst="rect">
            <a:avLst/>
          </a:prstGeom>
        </p:spPr>
      </p:pic>
      <p:sp>
        <p:nvSpPr>
          <p:cNvPr id="10" name="Subtitle 1">
            <a:extLst>
              <a:ext uri="{FF2B5EF4-FFF2-40B4-BE49-F238E27FC236}">
                <a16:creationId xmlns:a16="http://schemas.microsoft.com/office/drawing/2014/main" id="{A3B5361D-55C7-44A2-96E5-400712CE1A22}"/>
              </a:ext>
            </a:extLst>
          </p:cNvPr>
          <p:cNvSpPr>
            <a:spLocks noGrp="1"/>
          </p:cNvSpPr>
          <p:nvPr>
            <p:ph type="subTitle" idx="1"/>
          </p:nvPr>
        </p:nvSpPr>
        <p:spPr>
          <a:xfrm>
            <a:off x="385518" y="576493"/>
            <a:ext cx="4789797" cy="2320800"/>
          </a:xfrm>
        </p:spPr>
        <p:txBody>
          <a:bodyPr/>
          <a:lstStyle/>
          <a:p>
            <a:pPr>
              <a:buFont typeface="Arial" panose="020B0604020202020204" pitchFamily="34" charset="0"/>
              <a:buChar char="•"/>
            </a:pPr>
            <a:r>
              <a:rPr lang="en-US" sz="1400" dirty="0"/>
              <a:t>Here we compared a match’s Home &amp; Away Goals odds with Singapore Pools’.</a:t>
            </a:r>
          </a:p>
          <a:p>
            <a:pPr>
              <a:buFont typeface="Arial" panose="020B0604020202020204" pitchFamily="34" charset="0"/>
              <a:buChar char="•"/>
            </a:pPr>
            <a:endParaRPr lang="en-US" sz="1400" dirty="0"/>
          </a:p>
          <a:p>
            <a:pPr>
              <a:buFont typeface="Arial" panose="020B0604020202020204" pitchFamily="34" charset="0"/>
              <a:buChar char="•"/>
            </a:pPr>
            <a:r>
              <a:rPr lang="en-US" sz="1400" dirty="0"/>
              <a:t>With this target variable, our prediction enables betting sites to produce three different betting method.</a:t>
            </a:r>
          </a:p>
        </p:txBody>
      </p:sp>
      <p:pic>
        <p:nvPicPr>
          <p:cNvPr id="6" name="Picture 5">
            <a:extLst>
              <a:ext uri="{FF2B5EF4-FFF2-40B4-BE49-F238E27FC236}">
                <a16:creationId xmlns:a16="http://schemas.microsoft.com/office/drawing/2014/main" id="{523B783B-2B8A-489F-A879-CD572427212E}"/>
              </a:ext>
            </a:extLst>
          </p:cNvPr>
          <p:cNvPicPr>
            <a:picLocks noChangeAspect="1"/>
          </p:cNvPicPr>
          <p:nvPr/>
        </p:nvPicPr>
        <p:blipFill>
          <a:blip r:embed="rId5"/>
          <a:stretch>
            <a:fillRect/>
          </a:stretch>
        </p:blipFill>
        <p:spPr>
          <a:xfrm>
            <a:off x="5529802" y="1373614"/>
            <a:ext cx="3400254" cy="752130"/>
          </a:xfrm>
          <a:prstGeom prst="rect">
            <a:avLst/>
          </a:prstGeom>
        </p:spPr>
      </p:pic>
    </p:spTree>
    <p:extLst>
      <p:ext uri="{BB962C8B-B14F-4D97-AF65-F5344CB8AC3E}">
        <p14:creationId xmlns:p14="http://schemas.microsoft.com/office/powerpoint/2010/main" val="351755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50" name="Google Shape;1350;p45"/>
          <p:cNvSpPr txBox="1">
            <a:spLocks noGrp="1"/>
          </p:cNvSpPr>
          <p:nvPr>
            <p:ph type="ctrTitle" idx="4294967295"/>
          </p:nvPr>
        </p:nvSpPr>
        <p:spPr>
          <a:xfrm>
            <a:off x="380650" y="455359"/>
            <a:ext cx="3838926" cy="69240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FFFFFF"/>
                </a:solidFill>
              </a:rPr>
              <a:t>CONCLUSION</a:t>
            </a:r>
            <a:endParaRPr sz="6000" dirty="0">
              <a:solidFill>
                <a:srgbClr val="FFFFFF"/>
              </a:solidFill>
            </a:endParaRPr>
          </a:p>
        </p:txBody>
      </p:sp>
      <p:sp>
        <p:nvSpPr>
          <p:cNvPr id="1352" name="Google Shape;1352;p45"/>
          <p:cNvSpPr txBox="1">
            <a:spLocks noGrp="1"/>
          </p:cNvSpPr>
          <p:nvPr>
            <p:ph type="ctrTitle" idx="4294967295"/>
          </p:nvPr>
        </p:nvSpPr>
        <p:spPr>
          <a:xfrm>
            <a:off x="528548" y="2949199"/>
            <a:ext cx="3457601" cy="390000"/>
          </a:xfrm>
          <a:prstGeom prst="rect">
            <a:avLst/>
          </a:prstGeom>
        </p:spPr>
        <p:txBody>
          <a:bodyPr spcFirstLastPara="1" wrap="square" lIns="91425" tIns="91425" rIns="91425" bIns="91425" anchor="ctr" anchorCtr="0">
            <a:noAutofit/>
          </a:bodyPr>
          <a:lstStyle/>
          <a:p>
            <a:pPr lvl="0" algn="ctr" rtl="0">
              <a:spcBef>
                <a:spcPts val="0"/>
              </a:spcBef>
              <a:spcAft>
                <a:spcPts val="0"/>
              </a:spcAft>
            </a:pPr>
            <a:br>
              <a:rPr lang="en-US" sz="1600" dirty="0">
                <a:solidFill>
                  <a:srgbClr val="FFFFFF"/>
                </a:solidFill>
              </a:rPr>
            </a:br>
            <a:r>
              <a:rPr lang="en-US" sz="1600" dirty="0">
                <a:solidFill>
                  <a:srgbClr val="FFFFFF"/>
                </a:solidFill>
              </a:rPr>
              <a:t>We are only able to get 53% accuracy and F1-Score for the Result prediction. </a:t>
            </a:r>
            <a:br>
              <a:rPr lang="en-US" sz="1600" dirty="0">
                <a:solidFill>
                  <a:srgbClr val="FFFFFF"/>
                </a:solidFill>
              </a:rPr>
            </a:br>
            <a:br>
              <a:rPr lang="en-US" sz="1600" dirty="0">
                <a:solidFill>
                  <a:srgbClr val="FFFFFF"/>
                </a:solidFill>
              </a:rPr>
            </a:br>
            <a:r>
              <a:rPr lang="en-US" sz="1600" dirty="0">
                <a:solidFill>
                  <a:srgbClr val="FFFFFF"/>
                </a:solidFill>
              </a:rPr>
              <a:t>For Home and Away Goals </a:t>
            </a:r>
            <a:r>
              <a:rPr lang="en-US" sz="1600" dirty="0" err="1">
                <a:solidFill>
                  <a:srgbClr val="FFFFFF"/>
                </a:solidFill>
              </a:rPr>
              <a:t>predictions,we</a:t>
            </a:r>
            <a:r>
              <a:rPr lang="en-US" sz="1600" dirty="0">
                <a:solidFill>
                  <a:srgbClr val="FFFFFF"/>
                </a:solidFill>
              </a:rPr>
              <a:t> are only able to get 31.2% and 32.2%. </a:t>
            </a:r>
            <a:br>
              <a:rPr lang="en-US" sz="1600" dirty="0">
                <a:solidFill>
                  <a:srgbClr val="FFFFFF"/>
                </a:solidFill>
              </a:rPr>
            </a:br>
            <a:br>
              <a:rPr lang="en-US" sz="1600" dirty="0">
                <a:solidFill>
                  <a:srgbClr val="FFFFFF"/>
                </a:solidFill>
              </a:rPr>
            </a:br>
            <a:r>
              <a:rPr lang="en-US" sz="1600" dirty="0">
                <a:solidFill>
                  <a:srgbClr val="FFFFFF"/>
                </a:solidFill>
              </a:rPr>
              <a:t>Football prediction is not as easy as it seems to be. </a:t>
            </a:r>
            <a:br>
              <a:rPr lang="en-US" sz="1600" dirty="0">
                <a:solidFill>
                  <a:srgbClr val="FFFFFF"/>
                </a:solidFill>
              </a:rPr>
            </a:br>
            <a:br>
              <a:rPr lang="en-US" sz="1600" dirty="0">
                <a:solidFill>
                  <a:srgbClr val="FFFFFF"/>
                </a:solidFill>
              </a:rPr>
            </a:br>
            <a:r>
              <a:rPr lang="en-US" sz="1600" dirty="0">
                <a:solidFill>
                  <a:srgbClr val="FFFFFF"/>
                </a:solidFill>
              </a:rPr>
              <a:t>Other factors such match-fixing, players injuries, </a:t>
            </a:r>
            <a:r>
              <a:rPr lang="en-US" sz="1600" dirty="0" err="1">
                <a:solidFill>
                  <a:srgbClr val="FFFFFF"/>
                </a:solidFill>
              </a:rPr>
              <a:t>etc</a:t>
            </a:r>
            <a:r>
              <a:rPr lang="en-US" sz="1600" dirty="0">
                <a:solidFill>
                  <a:srgbClr val="FFFFFF"/>
                </a:solidFill>
              </a:rPr>
              <a:t>, can also affect the match outcome.</a:t>
            </a:r>
            <a:br>
              <a:rPr lang="en-US" sz="1600" dirty="0">
                <a:solidFill>
                  <a:srgbClr val="FFFFFF"/>
                </a:solidFill>
              </a:rPr>
            </a:br>
            <a:endParaRPr sz="1600" dirty="0">
              <a:solidFill>
                <a:srgbClr val="FFFFFF"/>
              </a:solidFill>
            </a:endParaRPr>
          </a:p>
        </p:txBody>
      </p:sp>
      <p:sp>
        <p:nvSpPr>
          <p:cNvPr id="1353" name="Google Shape;1353;p45"/>
          <p:cNvSpPr txBox="1">
            <a:spLocks noGrp="1"/>
          </p:cNvSpPr>
          <p:nvPr>
            <p:ph type="ctrTitle" idx="4294967295"/>
          </p:nvPr>
        </p:nvSpPr>
        <p:spPr>
          <a:xfrm>
            <a:off x="5265024" y="606560"/>
            <a:ext cx="3498326" cy="39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FFFFFF"/>
                </a:solidFill>
                <a:sym typeface="Questrial"/>
              </a:rPr>
              <a:t>Moving</a:t>
            </a:r>
            <a:r>
              <a:rPr lang="en" sz="4000" dirty="0">
                <a:solidFill>
                  <a:srgbClr val="FFFFFF"/>
                </a:solidFill>
                <a:latin typeface="Premier League" panose="02000500000000000000" pitchFamily="2" charset="-128"/>
                <a:ea typeface="Premier League" panose="02000500000000000000" pitchFamily="2" charset="-128"/>
                <a:cs typeface="Premier League" panose="02000500000000000000" pitchFamily="2" charset="-128"/>
                <a:sym typeface="Questrial"/>
              </a:rPr>
              <a:t> </a:t>
            </a:r>
            <a:r>
              <a:rPr lang="en" sz="4000" dirty="0">
                <a:solidFill>
                  <a:srgbClr val="FFFFFF"/>
                </a:solidFill>
                <a:sym typeface="Questrial"/>
              </a:rPr>
              <a:t>Forward</a:t>
            </a:r>
            <a:endParaRPr sz="4000" dirty="0">
              <a:solidFill>
                <a:srgbClr val="FFFFFF"/>
              </a:solidFill>
              <a:sym typeface="Questrial"/>
            </a:endParaRPr>
          </a:p>
        </p:txBody>
      </p:sp>
      <p:sp>
        <p:nvSpPr>
          <p:cNvPr id="13" name="Google Shape;1353;p45">
            <a:extLst>
              <a:ext uri="{FF2B5EF4-FFF2-40B4-BE49-F238E27FC236}">
                <a16:creationId xmlns:a16="http://schemas.microsoft.com/office/drawing/2014/main" id="{F8ED463F-7B49-4917-92EB-F9CDF24A750C}"/>
              </a:ext>
            </a:extLst>
          </p:cNvPr>
          <p:cNvSpPr txBox="1">
            <a:spLocks/>
          </p:cNvSpPr>
          <p:nvPr/>
        </p:nvSpPr>
        <p:spPr>
          <a:xfrm>
            <a:off x="5423872" y="2754199"/>
            <a:ext cx="3339478" cy="39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5375"/>
              </a:buClr>
              <a:buSzPts val="3600"/>
              <a:buFont typeface="Squada One"/>
              <a:buNone/>
              <a:defRPr sz="3600" b="0" i="0" u="none" strike="noStrike" cap="none">
                <a:solidFill>
                  <a:srgbClr val="005375"/>
                </a:solidFill>
                <a:latin typeface="Squada One"/>
                <a:ea typeface="Squada One"/>
                <a:cs typeface="Squada One"/>
                <a:sym typeface="Squada One"/>
              </a:defRPr>
            </a:lvl1pPr>
            <a:lvl2pPr marR="0" lvl="1" algn="l" rtl="0">
              <a:lnSpc>
                <a:spcPct val="100000"/>
              </a:lnSpc>
              <a:spcBef>
                <a:spcPts val="0"/>
              </a:spcBef>
              <a:spcAft>
                <a:spcPts val="0"/>
              </a:spcAft>
              <a:buClr>
                <a:srgbClr val="005375"/>
              </a:buClr>
              <a:buSzPts val="3000"/>
              <a:buFont typeface="Arial"/>
              <a:buNone/>
              <a:defRPr sz="3000" b="0" i="0" u="none" strike="noStrike" cap="none">
                <a:solidFill>
                  <a:srgbClr val="005375"/>
                </a:solidFill>
                <a:latin typeface="Arial"/>
                <a:ea typeface="Arial"/>
                <a:cs typeface="Arial"/>
                <a:sym typeface="Arial"/>
              </a:defRPr>
            </a:lvl2pPr>
            <a:lvl3pPr marR="0" lvl="2" algn="l" rtl="0">
              <a:lnSpc>
                <a:spcPct val="100000"/>
              </a:lnSpc>
              <a:spcBef>
                <a:spcPts val="0"/>
              </a:spcBef>
              <a:spcAft>
                <a:spcPts val="0"/>
              </a:spcAft>
              <a:buClr>
                <a:srgbClr val="005375"/>
              </a:buClr>
              <a:buSzPts val="3000"/>
              <a:buFont typeface="Arial"/>
              <a:buNone/>
              <a:defRPr sz="3000" b="0" i="0" u="none" strike="noStrike" cap="none">
                <a:solidFill>
                  <a:srgbClr val="005375"/>
                </a:solidFill>
                <a:latin typeface="Arial"/>
                <a:ea typeface="Arial"/>
                <a:cs typeface="Arial"/>
                <a:sym typeface="Arial"/>
              </a:defRPr>
            </a:lvl3pPr>
            <a:lvl4pPr marR="0" lvl="3" algn="l" rtl="0">
              <a:lnSpc>
                <a:spcPct val="100000"/>
              </a:lnSpc>
              <a:spcBef>
                <a:spcPts val="0"/>
              </a:spcBef>
              <a:spcAft>
                <a:spcPts val="0"/>
              </a:spcAft>
              <a:buClr>
                <a:srgbClr val="005375"/>
              </a:buClr>
              <a:buSzPts val="3000"/>
              <a:buFont typeface="Arial"/>
              <a:buNone/>
              <a:defRPr sz="3000" b="0" i="0" u="none" strike="noStrike" cap="none">
                <a:solidFill>
                  <a:srgbClr val="005375"/>
                </a:solidFill>
                <a:latin typeface="Arial"/>
                <a:ea typeface="Arial"/>
                <a:cs typeface="Arial"/>
                <a:sym typeface="Arial"/>
              </a:defRPr>
            </a:lvl4pPr>
            <a:lvl5pPr marR="0" lvl="4" algn="l" rtl="0">
              <a:lnSpc>
                <a:spcPct val="100000"/>
              </a:lnSpc>
              <a:spcBef>
                <a:spcPts val="0"/>
              </a:spcBef>
              <a:spcAft>
                <a:spcPts val="0"/>
              </a:spcAft>
              <a:buClr>
                <a:srgbClr val="005375"/>
              </a:buClr>
              <a:buSzPts val="3000"/>
              <a:buFont typeface="Arial"/>
              <a:buNone/>
              <a:defRPr sz="3000" b="0" i="0" u="none" strike="noStrike" cap="none">
                <a:solidFill>
                  <a:srgbClr val="005375"/>
                </a:solidFill>
                <a:latin typeface="Arial"/>
                <a:ea typeface="Arial"/>
                <a:cs typeface="Arial"/>
                <a:sym typeface="Arial"/>
              </a:defRPr>
            </a:lvl5pPr>
            <a:lvl6pPr marR="0" lvl="5" algn="l" rtl="0">
              <a:lnSpc>
                <a:spcPct val="100000"/>
              </a:lnSpc>
              <a:spcBef>
                <a:spcPts val="0"/>
              </a:spcBef>
              <a:spcAft>
                <a:spcPts val="0"/>
              </a:spcAft>
              <a:buClr>
                <a:srgbClr val="005375"/>
              </a:buClr>
              <a:buSzPts val="3000"/>
              <a:buFont typeface="Arial"/>
              <a:buNone/>
              <a:defRPr sz="3000" b="0" i="0" u="none" strike="noStrike" cap="none">
                <a:solidFill>
                  <a:srgbClr val="005375"/>
                </a:solidFill>
                <a:latin typeface="Arial"/>
                <a:ea typeface="Arial"/>
                <a:cs typeface="Arial"/>
                <a:sym typeface="Arial"/>
              </a:defRPr>
            </a:lvl6pPr>
            <a:lvl7pPr marR="0" lvl="6" algn="l" rtl="0">
              <a:lnSpc>
                <a:spcPct val="100000"/>
              </a:lnSpc>
              <a:spcBef>
                <a:spcPts val="0"/>
              </a:spcBef>
              <a:spcAft>
                <a:spcPts val="0"/>
              </a:spcAft>
              <a:buClr>
                <a:srgbClr val="005375"/>
              </a:buClr>
              <a:buSzPts val="3000"/>
              <a:buFont typeface="Arial"/>
              <a:buNone/>
              <a:defRPr sz="3000" b="0" i="0" u="none" strike="noStrike" cap="none">
                <a:solidFill>
                  <a:srgbClr val="005375"/>
                </a:solidFill>
                <a:latin typeface="Arial"/>
                <a:ea typeface="Arial"/>
                <a:cs typeface="Arial"/>
                <a:sym typeface="Arial"/>
              </a:defRPr>
            </a:lvl7pPr>
            <a:lvl8pPr marR="0" lvl="7" algn="l" rtl="0">
              <a:lnSpc>
                <a:spcPct val="100000"/>
              </a:lnSpc>
              <a:spcBef>
                <a:spcPts val="0"/>
              </a:spcBef>
              <a:spcAft>
                <a:spcPts val="0"/>
              </a:spcAft>
              <a:buClr>
                <a:srgbClr val="005375"/>
              </a:buClr>
              <a:buSzPts val="3000"/>
              <a:buFont typeface="Arial"/>
              <a:buNone/>
              <a:defRPr sz="3000" b="0" i="0" u="none" strike="noStrike" cap="none">
                <a:solidFill>
                  <a:srgbClr val="005375"/>
                </a:solidFill>
                <a:latin typeface="Arial"/>
                <a:ea typeface="Arial"/>
                <a:cs typeface="Arial"/>
                <a:sym typeface="Arial"/>
              </a:defRPr>
            </a:lvl8pPr>
            <a:lvl9pPr marR="0" lvl="8" algn="l" rtl="0">
              <a:lnSpc>
                <a:spcPct val="100000"/>
              </a:lnSpc>
              <a:spcBef>
                <a:spcPts val="0"/>
              </a:spcBef>
              <a:spcAft>
                <a:spcPts val="0"/>
              </a:spcAft>
              <a:buClr>
                <a:srgbClr val="005375"/>
              </a:buClr>
              <a:buSzPts val="3000"/>
              <a:buFont typeface="Arial"/>
              <a:buNone/>
              <a:defRPr sz="3000" b="0" i="0" u="none" strike="noStrike" cap="none">
                <a:solidFill>
                  <a:srgbClr val="005375"/>
                </a:solidFill>
                <a:latin typeface="Arial"/>
                <a:ea typeface="Arial"/>
                <a:cs typeface="Arial"/>
                <a:sym typeface="Arial"/>
              </a:defRPr>
            </a:lvl9pPr>
          </a:lstStyle>
          <a:p>
            <a:pPr algn="ctr"/>
            <a:r>
              <a:rPr lang="en-US" sz="1600" dirty="0">
                <a:solidFill>
                  <a:srgbClr val="FFFFFF"/>
                </a:solidFill>
                <a:latin typeface="Squada One" panose="020B0604020202020204" charset="0"/>
                <a:ea typeface="Premier League" panose="02000500000000000000" pitchFamily="2" charset="-128"/>
                <a:cs typeface="Premier League" panose="02000500000000000000" pitchFamily="2" charset="-128"/>
                <a:sym typeface="Questrial"/>
              </a:rPr>
              <a:t>More data like events during a match, players data and players to players data. </a:t>
            </a:r>
          </a:p>
          <a:p>
            <a:pPr algn="ctr"/>
            <a:endParaRPr lang="en-US" sz="1600" dirty="0">
              <a:solidFill>
                <a:srgbClr val="FFFFFF"/>
              </a:solidFill>
              <a:latin typeface="Squada One" panose="020B0604020202020204" charset="0"/>
              <a:ea typeface="Premier League" panose="02000500000000000000" pitchFamily="2" charset="-128"/>
              <a:cs typeface="Premier League" panose="02000500000000000000" pitchFamily="2" charset="-128"/>
              <a:sym typeface="Questrial"/>
            </a:endParaRPr>
          </a:p>
          <a:p>
            <a:pPr algn="ctr"/>
            <a:r>
              <a:rPr lang="en-US" sz="1600" dirty="0">
                <a:solidFill>
                  <a:srgbClr val="FFFFFF"/>
                </a:solidFill>
                <a:latin typeface="Squada One" panose="020B0604020202020204" charset="0"/>
                <a:ea typeface="Premier League" panose="02000500000000000000" pitchFamily="2" charset="-128"/>
                <a:cs typeface="Premier League" panose="02000500000000000000" pitchFamily="2" charset="-128"/>
                <a:sym typeface="Questrial"/>
              </a:rPr>
              <a:t>More targets can be explored.  </a:t>
            </a:r>
          </a:p>
          <a:p>
            <a:pPr algn="ctr"/>
            <a:endParaRPr lang="en-US" sz="1600" dirty="0">
              <a:solidFill>
                <a:srgbClr val="FFFFFF"/>
              </a:solidFill>
              <a:latin typeface="Squada One" panose="020B0604020202020204" charset="0"/>
              <a:ea typeface="Premier League" panose="02000500000000000000" pitchFamily="2" charset="-128"/>
              <a:cs typeface="Premier League" panose="02000500000000000000" pitchFamily="2" charset="-128"/>
              <a:sym typeface="Questrial"/>
            </a:endParaRPr>
          </a:p>
          <a:p>
            <a:pPr algn="ctr"/>
            <a:r>
              <a:rPr lang="en-US" sz="1600" dirty="0">
                <a:solidFill>
                  <a:srgbClr val="FFFFFF"/>
                </a:solidFill>
                <a:latin typeface="Squada One" panose="020B0604020202020204" charset="0"/>
                <a:ea typeface="Premier League" panose="02000500000000000000" pitchFamily="2" charset="-128"/>
                <a:cs typeface="Premier League" panose="02000500000000000000" pitchFamily="2" charset="-128"/>
                <a:sym typeface="Questrial"/>
              </a:rPr>
              <a:t>Half-Time and Full-Time scores, which team to score first, which player to score first, number of corners, </a:t>
            </a:r>
          </a:p>
          <a:p>
            <a:pPr algn="ctr"/>
            <a:r>
              <a:rPr lang="en-US" sz="1600" dirty="0">
                <a:solidFill>
                  <a:srgbClr val="FFFFFF"/>
                </a:solidFill>
                <a:latin typeface="Squada One" panose="020B0604020202020204" charset="0"/>
                <a:ea typeface="Premier League" panose="02000500000000000000" pitchFamily="2" charset="-128"/>
                <a:cs typeface="Premier League" panose="02000500000000000000" pitchFamily="2" charset="-128"/>
                <a:sym typeface="Questrial"/>
              </a:rPr>
              <a:t>number of yellow cards etc.</a:t>
            </a:r>
            <a:endParaRPr lang="en-US" sz="1400" dirty="0">
              <a:solidFill>
                <a:srgbClr val="FFFFFF"/>
              </a:solidFill>
              <a:latin typeface="Squada One" panose="020B0604020202020204" charset="0"/>
              <a:ea typeface="Premier League" panose="02000500000000000000" pitchFamily="2" charset="-128"/>
              <a:cs typeface="Premier League" panose="02000500000000000000" pitchFamily="2" charset="-128"/>
              <a:sym typeface="Questrial"/>
            </a:endParaRPr>
          </a:p>
        </p:txBody>
      </p:sp>
    </p:spTree>
    <p:extLst>
      <p:ext uri="{BB962C8B-B14F-4D97-AF65-F5344CB8AC3E}">
        <p14:creationId xmlns:p14="http://schemas.microsoft.com/office/powerpoint/2010/main" val="3265470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2"/>
        <p:cNvGrpSpPr/>
        <p:nvPr/>
      </p:nvGrpSpPr>
      <p:grpSpPr>
        <a:xfrm>
          <a:off x="0" y="0"/>
          <a:ext cx="0" cy="0"/>
          <a:chOff x="0" y="0"/>
          <a:chExt cx="0" cy="0"/>
        </a:xfrm>
      </p:grpSpPr>
      <p:sp>
        <p:nvSpPr>
          <p:cNvPr id="1563" name="Google Shape;1563;p51"/>
          <p:cNvSpPr/>
          <p:nvPr/>
        </p:nvSpPr>
        <p:spPr>
          <a:xfrm>
            <a:off x="0" y="1487025"/>
            <a:ext cx="4332000" cy="206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64" name="Google Shape;1564;p51"/>
          <p:cNvSpPr txBox="1">
            <a:spLocks noGrp="1"/>
          </p:cNvSpPr>
          <p:nvPr>
            <p:ph type="ctrTitle"/>
          </p:nvPr>
        </p:nvSpPr>
        <p:spPr>
          <a:xfrm>
            <a:off x="252813" y="1396712"/>
            <a:ext cx="3909387" cy="94265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latin typeface="Premier League" panose="02000500000000000000" pitchFamily="2" charset="-128"/>
                <a:ea typeface="Premier League" panose="02000500000000000000" pitchFamily="2" charset="-128"/>
                <a:cs typeface="Premier League" panose="02000500000000000000" pitchFamily="2" charset="-128"/>
              </a:rPr>
              <a:t>THANK YOU</a:t>
            </a:r>
            <a:endParaRPr sz="4800" dirty="0">
              <a:latin typeface="Premier League" panose="02000500000000000000" pitchFamily="2" charset="-128"/>
              <a:ea typeface="Premier League" panose="02000500000000000000" pitchFamily="2" charset="-128"/>
              <a:cs typeface="Premier League" panose="02000500000000000000" pitchFamily="2" charset="-128"/>
            </a:endParaRPr>
          </a:p>
        </p:txBody>
      </p:sp>
      <p:sp>
        <p:nvSpPr>
          <p:cNvPr id="1565" name="Google Shape;1565;p51"/>
          <p:cNvSpPr txBox="1">
            <a:spLocks noGrp="1"/>
          </p:cNvSpPr>
          <p:nvPr>
            <p:ph type="subTitle" idx="1"/>
          </p:nvPr>
        </p:nvSpPr>
        <p:spPr>
          <a:xfrm>
            <a:off x="424167" y="2259168"/>
            <a:ext cx="3483665" cy="7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Do you have any questions?</a:t>
            </a:r>
          </a:p>
          <a:p>
            <a:pPr marL="0" lvl="0" indent="0" algn="l" rtl="0">
              <a:spcBef>
                <a:spcPts val="0"/>
              </a:spcBef>
              <a:spcAft>
                <a:spcPts val="0"/>
              </a:spcAft>
              <a:buNone/>
            </a:pPr>
            <a:endParaRPr lang="en" sz="1600" dirty="0"/>
          </a:p>
          <a:p>
            <a:pPr marL="0" lvl="0" indent="0" algn="l" rtl="0">
              <a:spcBef>
                <a:spcPts val="0"/>
              </a:spcBef>
              <a:spcAft>
                <a:spcPts val="0"/>
              </a:spcAft>
              <a:buNone/>
            </a:pPr>
            <a:r>
              <a:rPr lang="en" sz="1600" dirty="0"/>
              <a:t>And please do not use the predictions to gamble.</a:t>
            </a:r>
            <a:endParaRPr sz="1600" dirty="0"/>
          </a:p>
        </p:txBody>
      </p:sp>
      <p:sp>
        <p:nvSpPr>
          <p:cNvPr id="1566" name="Google Shape;1566;p51"/>
          <p:cNvSpPr/>
          <p:nvPr/>
        </p:nvSpPr>
        <p:spPr>
          <a:xfrm>
            <a:off x="4162275" y="1487025"/>
            <a:ext cx="169800" cy="20667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6146" name="Picture 2" descr="Lacazette drops message for Aubameyang after he signs a new deal">
            <a:extLst>
              <a:ext uri="{FF2B5EF4-FFF2-40B4-BE49-F238E27FC236}">
                <a16:creationId xmlns:a16="http://schemas.microsoft.com/office/drawing/2014/main" id="{AD069191-E299-4310-9E67-26C1C7D195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391" y="1308194"/>
            <a:ext cx="4848709" cy="24287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7F0887-7D31-411F-8D3C-05CF04D6CEA1}"/>
              </a:ext>
            </a:extLst>
          </p:cNvPr>
          <p:cNvSpPr>
            <a:spLocks noGrp="1"/>
          </p:cNvSpPr>
          <p:nvPr>
            <p:ph type="ctrTitle"/>
          </p:nvPr>
        </p:nvSpPr>
        <p:spPr/>
        <p:txBody>
          <a:bodyPr/>
          <a:lstStyle/>
          <a:p>
            <a:r>
              <a:rPr lang="en-US" dirty="0"/>
              <a:t>SOURCES</a:t>
            </a:r>
          </a:p>
        </p:txBody>
      </p:sp>
      <p:sp>
        <p:nvSpPr>
          <p:cNvPr id="5" name="Subtitle 4">
            <a:extLst>
              <a:ext uri="{FF2B5EF4-FFF2-40B4-BE49-F238E27FC236}">
                <a16:creationId xmlns:a16="http://schemas.microsoft.com/office/drawing/2014/main" id="{2D8722DD-BEA7-4B2F-A0CF-F3380E104B0A}"/>
              </a:ext>
            </a:extLst>
          </p:cNvPr>
          <p:cNvSpPr>
            <a:spLocks noGrp="1"/>
          </p:cNvSpPr>
          <p:nvPr>
            <p:ph type="subTitle" idx="1"/>
          </p:nvPr>
        </p:nvSpPr>
        <p:spPr>
          <a:xfrm>
            <a:off x="644125" y="1369452"/>
            <a:ext cx="6750600" cy="3066900"/>
          </a:xfrm>
        </p:spPr>
        <p:txBody>
          <a:bodyPr/>
          <a:lstStyle/>
          <a:p>
            <a:pPr>
              <a:buFont typeface="Arial" panose="020B0604020202020204" pitchFamily="34" charset="0"/>
              <a:buChar char="•"/>
            </a:pPr>
            <a:r>
              <a:rPr lang="en-US" sz="1600" dirty="0"/>
              <a:t>English Premier League – </a:t>
            </a:r>
            <a:r>
              <a:rPr lang="en-US" sz="1600" dirty="0">
                <a:hlinkClick r:id="rId2"/>
              </a:rPr>
              <a:t>www.premierleague.com</a:t>
            </a:r>
            <a:endParaRPr lang="en-US" sz="1600" dirty="0"/>
          </a:p>
          <a:p>
            <a:pPr>
              <a:buFont typeface="Arial" panose="020B0604020202020204" pitchFamily="34" charset="0"/>
              <a:buChar char="•"/>
            </a:pPr>
            <a:r>
              <a:rPr lang="en-US" sz="1600" dirty="0"/>
              <a:t>FBREF – </a:t>
            </a:r>
            <a:r>
              <a:rPr lang="en-US" sz="1600" dirty="0">
                <a:hlinkClick r:id="rId3"/>
              </a:rPr>
              <a:t>www.fbref.com</a:t>
            </a:r>
            <a:endParaRPr lang="en-US" sz="1600" dirty="0"/>
          </a:p>
          <a:p>
            <a:pPr>
              <a:buFont typeface="Arial" panose="020B0604020202020204" pitchFamily="34" charset="0"/>
              <a:buChar char="•"/>
            </a:pPr>
            <a:r>
              <a:rPr lang="en-US" sz="1600" dirty="0"/>
              <a:t>EA FIFA - </a:t>
            </a:r>
            <a:r>
              <a:rPr lang="en-US" sz="1600" dirty="0">
                <a:hlinkClick r:id="rId4"/>
              </a:rPr>
              <a:t>https://www.ea.com/games/fifa</a:t>
            </a:r>
            <a:endParaRPr lang="en-US" sz="1600" dirty="0"/>
          </a:p>
          <a:p>
            <a:pPr>
              <a:buFont typeface="Arial" panose="020B0604020202020204" pitchFamily="34" charset="0"/>
              <a:buChar char="•"/>
            </a:pPr>
            <a:r>
              <a:rPr lang="en-US" sz="1600" dirty="0"/>
              <a:t>Kaggle Dataset - </a:t>
            </a:r>
            <a:r>
              <a:rPr lang="en-US" sz="1600" dirty="0">
                <a:hlinkClick r:id="rId5"/>
              </a:rPr>
              <a:t>https://www.kaggle.com/stefanoleone992/fifa-21-complete-player-dataset</a:t>
            </a:r>
            <a:endParaRPr lang="en-US" sz="1600" dirty="0"/>
          </a:p>
          <a:p>
            <a:pPr>
              <a:buFont typeface="Arial" panose="020B0604020202020204" pitchFamily="34" charset="0"/>
              <a:buChar char="•"/>
            </a:pPr>
            <a:endParaRPr lang="en-US" sz="1600" dirty="0"/>
          </a:p>
        </p:txBody>
      </p:sp>
    </p:spTree>
    <p:extLst>
      <p:ext uri="{BB962C8B-B14F-4D97-AF65-F5344CB8AC3E}">
        <p14:creationId xmlns:p14="http://schemas.microsoft.com/office/powerpoint/2010/main" val="4051782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9"/>
        <p:cNvGrpSpPr/>
        <p:nvPr/>
      </p:nvGrpSpPr>
      <p:grpSpPr>
        <a:xfrm>
          <a:off x="0" y="0"/>
          <a:ext cx="0" cy="0"/>
          <a:chOff x="0" y="0"/>
          <a:chExt cx="0" cy="0"/>
        </a:xfrm>
      </p:grpSpPr>
      <p:sp>
        <p:nvSpPr>
          <p:cNvPr id="230" name="Google Shape;230;p30"/>
          <p:cNvSpPr txBox="1">
            <a:spLocks noGrp="1"/>
          </p:cNvSpPr>
          <p:nvPr>
            <p:ph type="subTitle" idx="1"/>
          </p:nvPr>
        </p:nvSpPr>
        <p:spPr>
          <a:xfrm>
            <a:off x="644124" y="1373854"/>
            <a:ext cx="3321385" cy="23957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Football is the most popular sport in the world and it is very dominant in countries from Europe, South America and Africa.   </a:t>
            </a:r>
          </a:p>
          <a:p>
            <a:pPr marL="0" lvl="0" indent="0" algn="l" rtl="0">
              <a:spcBef>
                <a:spcPts val="0"/>
              </a:spcBef>
              <a:spcAft>
                <a:spcPts val="0"/>
              </a:spcAft>
              <a:buNone/>
            </a:pPr>
            <a:endParaRPr lang="en" sz="1400" dirty="0"/>
          </a:p>
          <a:p>
            <a:pPr marL="0" lvl="0" indent="0" algn="l" rtl="0">
              <a:spcBef>
                <a:spcPts val="0"/>
              </a:spcBef>
              <a:spcAft>
                <a:spcPts val="0"/>
              </a:spcAft>
              <a:buNone/>
            </a:pPr>
            <a:r>
              <a:rPr lang="en" sz="1400" dirty="0"/>
              <a:t>Each country have their own individual leagues and English Premier League is the top league from England.</a:t>
            </a:r>
          </a:p>
          <a:p>
            <a:pPr marL="0" lvl="0" indent="0" algn="l" rtl="0">
              <a:spcBef>
                <a:spcPts val="0"/>
              </a:spcBef>
              <a:spcAft>
                <a:spcPts val="0"/>
              </a:spcAft>
              <a:buNone/>
            </a:pPr>
            <a:endParaRPr lang="en" sz="1400" dirty="0"/>
          </a:p>
          <a:p>
            <a:pPr marL="0" lvl="0" indent="0" algn="l" rtl="0">
              <a:spcBef>
                <a:spcPts val="0"/>
              </a:spcBef>
              <a:spcAft>
                <a:spcPts val="0"/>
              </a:spcAft>
              <a:buNone/>
            </a:pPr>
            <a:r>
              <a:rPr lang="en" sz="1400" dirty="0"/>
              <a:t>Notable teams in league are Manchester United, Liverpool, Arsenal, Chelsea and Manchester City.</a:t>
            </a:r>
            <a:endParaRPr sz="1400" dirty="0"/>
          </a:p>
        </p:txBody>
      </p:sp>
      <p:sp>
        <p:nvSpPr>
          <p:cNvPr id="231" name="Google Shape;231;p30"/>
          <p:cNvSpPr txBox="1">
            <a:spLocks noGrp="1"/>
          </p:cNvSpPr>
          <p:nvPr>
            <p:ph type="ctrTitle"/>
          </p:nvPr>
        </p:nvSpPr>
        <p:spPr>
          <a:xfrm>
            <a:off x="644125" y="619550"/>
            <a:ext cx="806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pic>
        <p:nvPicPr>
          <p:cNvPr id="232" name="Google Shape;232;p30"/>
          <p:cNvPicPr preferRelativeResize="0"/>
          <p:nvPr/>
        </p:nvPicPr>
        <p:blipFill>
          <a:blip r:embed="rId3">
            <a:alphaModFix/>
          </a:blip>
          <a:stretch>
            <a:fillRect/>
          </a:stretch>
        </p:blipFill>
        <p:spPr>
          <a:xfrm>
            <a:off x="5714982" y="0"/>
            <a:ext cx="3429020" cy="5143500"/>
          </a:xfrm>
          <a:prstGeom prst="rect">
            <a:avLst/>
          </a:prstGeom>
          <a:noFill/>
          <a:ln>
            <a:noFill/>
          </a:ln>
        </p:spPr>
      </p:pic>
      <p:sp>
        <p:nvSpPr>
          <p:cNvPr id="233" name="Google Shape;233;p30"/>
          <p:cNvSpPr/>
          <p:nvPr/>
        </p:nvSpPr>
        <p:spPr>
          <a:xfrm>
            <a:off x="5313450" y="0"/>
            <a:ext cx="273600" cy="5143500"/>
          </a:xfrm>
          <a:prstGeom prst="rect">
            <a:avLst/>
          </a:prstGeom>
          <a:solidFill>
            <a:srgbClr val="DC5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raphic 1">
            <a:extLst>
              <a:ext uri="{FF2B5EF4-FFF2-40B4-BE49-F238E27FC236}">
                <a16:creationId xmlns:a16="http://schemas.microsoft.com/office/drawing/2014/main" id="{37B8E553-1CB0-4E3A-9A17-CC1E7F2FA9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0702" y="1328001"/>
            <a:ext cx="2486153" cy="248749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3" name="Google Shape;1363;p46"/>
          <p:cNvSpPr txBox="1">
            <a:spLocks noGrp="1"/>
          </p:cNvSpPr>
          <p:nvPr>
            <p:ph type="ctrTitle"/>
          </p:nvPr>
        </p:nvSpPr>
        <p:spPr>
          <a:xfrm>
            <a:off x="466844" y="723618"/>
            <a:ext cx="806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chemeClr val="accent1"/>
                </a:solidFill>
              </a:rPr>
              <a:t>PROBLEM STATEMENT</a:t>
            </a:r>
            <a:endParaRPr sz="3200" dirty="0">
              <a:solidFill>
                <a:schemeClr val="accent1"/>
              </a:solidFill>
            </a:endParaRPr>
          </a:p>
        </p:txBody>
      </p:sp>
      <p:pic>
        <p:nvPicPr>
          <p:cNvPr id="4" name="Picture 2" descr="West Ham United 1-1 Crystal Palace">
            <a:extLst>
              <a:ext uri="{FF2B5EF4-FFF2-40B4-BE49-F238E27FC236}">
                <a16:creationId xmlns:a16="http://schemas.microsoft.com/office/drawing/2014/main" id="{F99A2FF9-F1B4-4D41-8763-E88B8A3B3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2791" y="1417618"/>
            <a:ext cx="4814283" cy="27045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E2F3DE5-2421-4544-9222-7E62D14E3A0F}"/>
              </a:ext>
            </a:extLst>
          </p:cNvPr>
          <p:cNvSpPr txBox="1"/>
          <p:nvPr/>
        </p:nvSpPr>
        <p:spPr>
          <a:xfrm>
            <a:off x="629815" y="1548882"/>
            <a:ext cx="2785188" cy="1846659"/>
          </a:xfrm>
          <a:prstGeom prst="rect">
            <a:avLst/>
          </a:prstGeom>
          <a:noFill/>
        </p:spPr>
        <p:txBody>
          <a:bodyPr wrap="square">
            <a:spAutoFit/>
          </a:bodyPr>
          <a:lstStyle/>
          <a:p>
            <a:r>
              <a:rPr lang="en-US" sz="1800" dirty="0">
                <a:solidFill>
                  <a:srgbClr val="005375"/>
                </a:solidFill>
                <a:latin typeface="Questrial"/>
                <a:sym typeface="Questrial"/>
              </a:rPr>
              <a:t>Using past matches stats and football team stats from FIFA , predict future matches results.</a:t>
            </a:r>
          </a:p>
          <a:p>
            <a:endParaRPr lang="en-US" dirty="0">
              <a:solidFill>
                <a:srgbClr val="005375"/>
              </a:solidFill>
              <a:latin typeface="Questrial"/>
              <a:sym typeface="Questrial"/>
            </a:endParaRPr>
          </a:p>
          <a:p>
            <a:endParaRPr lang="en-US" dirty="0">
              <a:solidFill>
                <a:srgbClr val="005375"/>
              </a:solidFill>
              <a:latin typeface="Questrial"/>
              <a:sym typeface="Questrial"/>
            </a:endParaRPr>
          </a:p>
          <a:p>
            <a:endParaRPr lang="en-US" dirty="0">
              <a:solidFill>
                <a:srgbClr val="005375"/>
              </a:solidFill>
              <a:latin typeface="Questrial"/>
              <a:sym typeface="Questrial"/>
            </a:endParaRPr>
          </a:p>
        </p:txBody>
      </p:sp>
      <p:sp>
        <p:nvSpPr>
          <p:cNvPr id="8" name="TextBox 7">
            <a:extLst>
              <a:ext uri="{FF2B5EF4-FFF2-40B4-BE49-F238E27FC236}">
                <a16:creationId xmlns:a16="http://schemas.microsoft.com/office/drawing/2014/main" id="{9244F920-E4BA-41D4-A605-FAC6E38927E3}"/>
              </a:ext>
            </a:extLst>
          </p:cNvPr>
          <p:cNvSpPr txBox="1"/>
          <p:nvPr/>
        </p:nvSpPr>
        <p:spPr>
          <a:xfrm>
            <a:off x="629815" y="3830805"/>
            <a:ext cx="7762756" cy="1754326"/>
          </a:xfrm>
          <a:prstGeom prst="rect">
            <a:avLst/>
          </a:prstGeom>
          <a:noFill/>
        </p:spPr>
        <p:txBody>
          <a:bodyPr wrap="square">
            <a:spAutoFit/>
          </a:bodyPr>
          <a:lstStyle/>
          <a:p>
            <a:r>
              <a:rPr lang="en-US" sz="1800" b="1" dirty="0">
                <a:solidFill>
                  <a:schemeClr val="bg1"/>
                </a:solidFill>
                <a:latin typeface="Questrial"/>
                <a:sym typeface="Questrial"/>
              </a:rPr>
              <a:t>Approach :</a:t>
            </a:r>
          </a:p>
          <a:p>
            <a:r>
              <a:rPr lang="en-US" sz="1600" dirty="0">
                <a:solidFill>
                  <a:schemeClr val="bg1"/>
                </a:solidFill>
                <a:latin typeface="Questrial"/>
                <a:sym typeface="Questrial"/>
              </a:rPr>
              <a:t>Using ML with Multi-Class Classification, discover important features for predicting the match results and develop a model which can assist potential stakeholders such as football pundits, betting website, football fans and shareholders of football club.</a:t>
            </a:r>
            <a:endParaRPr lang="en-US" sz="1800" b="1" dirty="0">
              <a:solidFill>
                <a:schemeClr val="bg1"/>
              </a:solidFill>
              <a:latin typeface="Questrial"/>
              <a:sym typeface="Questrial"/>
            </a:endParaRPr>
          </a:p>
          <a:p>
            <a:endParaRPr lang="en-US" dirty="0">
              <a:solidFill>
                <a:srgbClr val="005375"/>
              </a:solidFill>
              <a:latin typeface="Questrial"/>
              <a:sym typeface="Questrial"/>
            </a:endParaRPr>
          </a:p>
          <a:p>
            <a:endParaRPr lang="en-US" dirty="0">
              <a:solidFill>
                <a:srgbClr val="005375"/>
              </a:solidFill>
              <a:latin typeface="Questrial"/>
              <a:sym typeface="Questrial"/>
            </a:endParaRPr>
          </a:p>
          <a:p>
            <a:endParaRPr lang="en-US" dirty="0">
              <a:solidFill>
                <a:srgbClr val="005375"/>
              </a:solidFill>
              <a:latin typeface="Questrial"/>
              <a:sym typeface="Questrial"/>
            </a:endParaRPr>
          </a:p>
        </p:txBody>
      </p:sp>
    </p:spTree>
    <p:extLst>
      <p:ext uri="{BB962C8B-B14F-4D97-AF65-F5344CB8AC3E}">
        <p14:creationId xmlns:p14="http://schemas.microsoft.com/office/powerpoint/2010/main" val="2041653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3"/>
          <p:cNvSpPr txBox="1">
            <a:spLocks noGrp="1"/>
          </p:cNvSpPr>
          <p:nvPr>
            <p:ph type="ctrTitle"/>
          </p:nvPr>
        </p:nvSpPr>
        <p:spPr>
          <a:xfrm>
            <a:off x="611838" y="290673"/>
            <a:ext cx="8065800" cy="39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DATA APPROACH</a:t>
            </a:r>
            <a:endParaRPr dirty="0"/>
          </a:p>
        </p:txBody>
      </p:sp>
      <p:sp>
        <p:nvSpPr>
          <p:cNvPr id="288" name="Google Shape;288;p33"/>
          <p:cNvSpPr txBox="1">
            <a:spLocks noGrp="1"/>
          </p:cNvSpPr>
          <p:nvPr>
            <p:ph type="subTitle" idx="4294967295"/>
          </p:nvPr>
        </p:nvSpPr>
        <p:spPr>
          <a:xfrm>
            <a:off x="6242088" y="597558"/>
            <a:ext cx="1689612" cy="89363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050" dirty="0"/>
              <a:t>Chosen players’ stats are then taken from the FIFA stats to form team stats.</a:t>
            </a:r>
            <a:endParaRPr sz="1050" dirty="0"/>
          </a:p>
        </p:txBody>
      </p:sp>
      <p:sp>
        <p:nvSpPr>
          <p:cNvPr id="289" name="Google Shape;289;p33"/>
          <p:cNvSpPr/>
          <p:nvPr/>
        </p:nvSpPr>
        <p:spPr>
          <a:xfrm>
            <a:off x="1216550" y="1969453"/>
            <a:ext cx="1629600" cy="4788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dirty="0">
                <a:solidFill>
                  <a:srgbClr val="FFFFFF"/>
                </a:solidFill>
                <a:latin typeface="Squada One"/>
                <a:sym typeface="Squada One"/>
              </a:rPr>
              <a:t>I</a:t>
            </a:r>
            <a:endParaRPr dirty="0">
              <a:solidFill>
                <a:srgbClr val="FFFFFF"/>
              </a:solidFill>
            </a:endParaRPr>
          </a:p>
        </p:txBody>
      </p:sp>
      <p:sp>
        <p:nvSpPr>
          <p:cNvPr id="290" name="Google Shape;290;p33"/>
          <p:cNvSpPr/>
          <p:nvPr/>
        </p:nvSpPr>
        <p:spPr>
          <a:xfrm>
            <a:off x="2889575" y="1969453"/>
            <a:ext cx="1629600" cy="4788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dirty="0">
                <a:solidFill>
                  <a:srgbClr val="FFFFFF"/>
                </a:solidFill>
                <a:latin typeface="Squada One"/>
                <a:ea typeface="Squada One"/>
                <a:cs typeface="Squada One"/>
                <a:sym typeface="Squada One"/>
              </a:rPr>
              <a:t>II</a:t>
            </a:r>
            <a:endParaRPr dirty="0"/>
          </a:p>
        </p:txBody>
      </p:sp>
      <p:sp>
        <p:nvSpPr>
          <p:cNvPr id="291" name="Google Shape;291;p33"/>
          <p:cNvSpPr/>
          <p:nvPr/>
        </p:nvSpPr>
        <p:spPr>
          <a:xfrm>
            <a:off x="4593700" y="1969453"/>
            <a:ext cx="1629600" cy="4788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dirty="0">
                <a:solidFill>
                  <a:srgbClr val="FFFFFF"/>
                </a:solidFill>
                <a:latin typeface="Squada One"/>
                <a:ea typeface="Squada One"/>
                <a:cs typeface="Squada One"/>
                <a:sym typeface="Squada One"/>
              </a:rPr>
              <a:t>III</a:t>
            </a:r>
            <a:endParaRPr dirty="0"/>
          </a:p>
        </p:txBody>
      </p:sp>
      <p:sp>
        <p:nvSpPr>
          <p:cNvPr id="292" name="Google Shape;292;p33"/>
          <p:cNvSpPr/>
          <p:nvPr/>
        </p:nvSpPr>
        <p:spPr>
          <a:xfrm>
            <a:off x="6297825" y="1969453"/>
            <a:ext cx="1629600" cy="478800"/>
          </a:xfrm>
          <a:prstGeom prst="chevron">
            <a:avLst>
              <a:gd name="adj" fmla="val 50000"/>
            </a:avLst>
          </a:prstGeom>
          <a:solidFill>
            <a:srgbClr val="00344A"/>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dirty="0">
                <a:solidFill>
                  <a:srgbClr val="FFFFFF"/>
                </a:solidFill>
                <a:latin typeface="Squada One"/>
                <a:sym typeface="Squada One"/>
              </a:rPr>
              <a:t>IV</a:t>
            </a:r>
            <a:endParaRPr dirty="0"/>
          </a:p>
        </p:txBody>
      </p:sp>
      <p:sp>
        <p:nvSpPr>
          <p:cNvPr id="295" name="Google Shape;295;p33"/>
          <p:cNvSpPr txBox="1">
            <a:spLocks noGrp="1"/>
          </p:cNvSpPr>
          <p:nvPr>
            <p:ph type="subTitle" idx="4294967295"/>
          </p:nvPr>
        </p:nvSpPr>
        <p:spPr>
          <a:xfrm>
            <a:off x="2824437" y="1069530"/>
            <a:ext cx="1994572" cy="731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050" dirty="0"/>
              <a:t>FIFA18, 19, 20 &amp; 21 datasets taken from </a:t>
            </a:r>
            <a:r>
              <a:rPr lang="en" sz="1050" dirty="0">
                <a:hlinkClick r:id="rId3"/>
              </a:rPr>
              <a:t>Kaggle</a:t>
            </a:r>
            <a:endParaRPr sz="1050" dirty="0"/>
          </a:p>
        </p:txBody>
      </p:sp>
      <p:sp>
        <p:nvSpPr>
          <p:cNvPr id="13" name="Google Shape;288;p33">
            <a:extLst>
              <a:ext uri="{FF2B5EF4-FFF2-40B4-BE49-F238E27FC236}">
                <a16:creationId xmlns:a16="http://schemas.microsoft.com/office/drawing/2014/main" id="{83D60772-1D83-434C-87B0-6221A94741EA}"/>
              </a:ext>
            </a:extLst>
          </p:cNvPr>
          <p:cNvSpPr txBox="1">
            <a:spLocks/>
          </p:cNvSpPr>
          <p:nvPr/>
        </p:nvSpPr>
        <p:spPr>
          <a:xfrm>
            <a:off x="4326285" y="3202960"/>
            <a:ext cx="2164429" cy="893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1pPr>
            <a:lvl2pPr marL="914400" marR="0" lvl="1" indent="-304800" algn="l" rtl="0">
              <a:lnSpc>
                <a:spcPct val="115000"/>
              </a:lnSpc>
              <a:spcBef>
                <a:spcPts val="160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2pPr>
            <a:lvl3pPr marL="1371600" marR="0" lvl="2" indent="-304800" algn="l" rtl="0">
              <a:lnSpc>
                <a:spcPct val="115000"/>
              </a:lnSpc>
              <a:spcBef>
                <a:spcPts val="160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3pPr>
            <a:lvl4pPr marL="1828800" marR="0" lvl="3" indent="-304800" algn="l" rtl="0">
              <a:lnSpc>
                <a:spcPct val="115000"/>
              </a:lnSpc>
              <a:spcBef>
                <a:spcPts val="160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4pPr>
            <a:lvl5pPr marL="2286000" marR="0" lvl="4" indent="-304800" algn="l" rtl="0">
              <a:lnSpc>
                <a:spcPct val="115000"/>
              </a:lnSpc>
              <a:spcBef>
                <a:spcPts val="160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5pPr>
            <a:lvl6pPr marL="2743200" marR="0" lvl="5" indent="-304800" algn="l" rtl="0">
              <a:lnSpc>
                <a:spcPct val="115000"/>
              </a:lnSpc>
              <a:spcBef>
                <a:spcPts val="160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6pPr>
            <a:lvl7pPr marL="3200400" marR="0" lvl="6" indent="-304800" algn="l" rtl="0">
              <a:lnSpc>
                <a:spcPct val="115000"/>
              </a:lnSpc>
              <a:spcBef>
                <a:spcPts val="160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7pPr>
            <a:lvl8pPr marL="3657600" marR="0" lvl="7" indent="-304800" algn="l" rtl="0">
              <a:lnSpc>
                <a:spcPct val="115000"/>
              </a:lnSpc>
              <a:spcBef>
                <a:spcPts val="160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8pPr>
            <a:lvl9pPr marL="4114800" marR="0" lvl="8" indent="-304800" algn="l" rtl="0">
              <a:lnSpc>
                <a:spcPct val="115000"/>
              </a:lnSpc>
              <a:spcBef>
                <a:spcPts val="1600"/>
              </a:spcBef>
              <a:spcAft>
                <a:spcPts val="160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9pPr>
          </a:lstStyle>
          <a:p>
            <a:pPr marL="0" indent="0" algn="ctr">
              <a:spcAft>
                <a:spcPts val="1600"/>
              </a:spcAft>
              <a:buFont typeface="Questrial"/>
              <a:buNone/>
            </a:pPr>
            <a:r>
              <a:rPr lang="en-US" dirty="0"/>
              <a:t>Using the seasons fixtures data, locate 18 players with the most </a:t>
            </a:r>
            <a:r>
              <a:rPr lang="en-US" sz="1050" dirty="0"/>
              <a:t>appearance</a:t>
            </a:r>
            <a:r>
              <a:rPr lang="en-US" dirty="0"/>
              <a:t> in each team for each season.</a:t>
            </a:r>
          </a:p>
        </p:txBody>
      </p:sp>
      <p:sp>
        <p:nvSpPr>
          <p:cNvPr id="14" name="Google Shape;295;p33">
            <a:extLst>
              <a:ext uri="{FF2B5EF4-FFF2-40B4-BE49-F238E27FC236}">
                <a16:creationId xmlns:a16="http://schemas.microsoft.com/office/drawing/2014/main" id="{B8F4CB8B-9A80-49CE-99B7-6D50B8587A42}"/>
              </a:ext>
            </a:extLst>
          </p:cNvPr>
          <p:cNvSpPr txBox="1">
            <a:spLocks/>
          </p:cNvSpPr>
          <p:nvPr/>
        </p:nvSpPr>
        <p:spPr>
          <a:xfrm>
            <a:off x="1080111" y="2906405"/>
            <a:ext cx="1757721" cy="9789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1pPr>
            <a:lvl2pPr marL="914400" marR="0" lvl="1" indent="-304800" algn="l" rtl="0">
              <a:lnSpc>
                <a:spcPct val="115000"/>
              </a:lnSpc>
              <a:spcBef>
                <a:spcPts val="160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2pPr>
            <a:lvl3pPr marL="1371600" marR="0" lvl="2" indent="-304800" algn="l" rtl="0">
              <a:lnSpc>
                <a:spcPct val="115000"/>
              </a:lnSpc>
              <a:spcBef>
                <a:spcPts val="160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3pPr>
            <a:lvl4pPr marL="1828800" marR="0" lvl="3" indent="-304800" algn="l" rtl="0">
              <a:lnSpc>
                <a:spcPct val="115000"/>
              </a:lnSpc>
              <a:spcBef>
                <a:spcPts val="160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4pPr>
            <a:lvl5pPr marL="2286000" marR="0" lvl="4" indent="-304800" algn="l" rtl="0">
              <a:lnSpc>
                <a:spcPct val="115000"/>
              </a:lnSpc>
              <a:spcBef>
                <a:spcPts val="160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5pPr>
            <a:lvl6pPr marL="2743200" marR="0" lvl="5" indent="-304800" algn="l" rtl="0">
              <a:lnSpc>
                <a:spcPct val="115000"/>
              </a:lnSpc>
              <a:spcBef>
                <a:spcPts val="160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6pPr>
            <a:lvl7pPr marL="3200400" marR="0" lvl="6" indent="-304800" algn="l" rtl="0">
              <a:lnSpc>
                <a:spcPct val="115000"/>
              </a:lnSpc>
              <a:spcBef>
                <a:spcPts val="160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7pPr>
            <a:lvl8pPr marL="3657600" marR="0" lvl="7" indent="-304800" algn="l" rtl="0">
              <a:lnSpc>
                <a:spcPct val="115000"/>
              </a:lnSpc>
              <a:spcBef>
                <a:spcPts val="1600"/>
              </a:spcBef>
              <a:spcAft>
                <a:spcPts val="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8pPr>
            <a:lvl9pPr marL="4114800" marR="0" lvl="8" indent="-304800" algn="l" rtl="0">
              <a:lnSpc>
                <a:spcPct val="115000"/>
              </a:lnSpc>
              <a:spcBef>
                <a:spcPts val="1600"/>
              </a:spcBef>
              <a:spcAft>
                <a:spcPts val="1600"/>
              </a:spcAft>
              <a:buClr>
                <a:srgbClr val="005375"/>
              </a:buClr>
              <a:buSzPts val="1200"/>
              <a:buFont typeface="Questrial"/>
              <a:buChar char="■"/>
              <a:defRPr sz="1200" b="0" i="0" u="none" strike="noStrike" cap="none">
                <a:solidFill>
                  <a:srgbClr val="005375"/>
                </a:solidFill>
                <a:latin typeface="Questrial"/>
                <a:ea typeface="Questrial"/>
                <a:cs typeface="Questrial"/>
                <a:sym typeface="Questrial"/>
              </a:defRPr>
            </a:lvl9pPr>
          </a:lstStyle>
          <a:p>
            <a:pPr marL="0" indent="0" algn="ctr">
              <a:spcAft>
                <a:spcPts val="1600"/>
              </a:spcAft>
              <a:buFont typeface="Questrial"/>
              <a:buNone/>
            </a:pPr>
            <a:r>
              <a:rPr lang="en-US" sz="1050" dirty="0"/>
              <a:t>Web Scrap Data for the following seasons: 2017/2018, 2018/2019 2019/2020, 2020/2021 </a:t>
            </a:r>
          </a:p>
        </p:txBody>
      </p:sp>
      <p:pic>
        <p:nvPicPr>
          <p:cNvPr id="17" name="Picture 16" descr="Logo&#10;&#10;Description automatically generated">
            <a:extLst>
              <a:ext uri="{FF2B5EF4-FFF2-40B4-BE49-F238E27FC236}">
                <a16:creationId xmlns:a16="http://schemas.microsoft.com/office/drawing/2014/main" id="{14BDBA31-CD1B-4CA8-9C83-783D45807155}"/>
              </a:ext>
            </a:extLst>
          </p:cNvPr>
          <p:cNvPicPr>
            <a:picLocks noChangeAspect="1"/>
          </p:cNvPicPr>
          <p:nvPr/>
        </p:nvPicPr>
        <p:blipFill>
          <a:blip r:embed="rId4"/>
          <a:stretch>
            <a:fillRect/>
          </a:stretch>
        </p:blipFill>
        <p:spPr>
          <a:xfrm>
            <a:off x="219961" y="2458526"/>
            <a:ext cx="3379801" cy="564427"/>
          </a:xfrm>
          <a:prstGeom prst="rect">
            <a:avLst/>
          </a:prstGeom>
        </p:spPr>
      </p:pic>
      <p:pic>
        <p:nvPicPr>
          <p:cNvPr id="18" name="Picture 17" descr="Shape&#10;&#10;Description automatically generated with medium confidence">
            <a:extLst>
              <a:ext uri="{FF2B5EF4-FFF2-40B4-BE49-F238E27FC236}">
                <a16:creationId xmlns:a16="http://schemas.microsoft.com/office/drawing/2014/main" id="{5B00DEC1-3B54-435C-9A5C-21DAF2E52D7B}"/>
              </a:ext>
            </a:extLst>
          </p:cNvPr>
          <p:cNvPicPr>
            <a:picLocks noChangeAspect="1"/>
          </p:cNvPicPr>
          <p:nvPr/>
        </p:nvPicPr>
        <p:blipFill>
          <a:blip r:embed="rId5"/>
          <a:stretch>
            <a:fillRect/>
          </a:stretch>
        </p:blipFill>
        <p:spPr>
          <a:xfrm>
            <a:off x="2824437" y="1491194"/>
            <a:ext cx="1673025" cy="437775"/>
          </a:xfrm>
          <a:prstGeom prst="rect">
            <a:avLst/>
          </a:prstGeom>
        </p:spPr>
      </p:pic>
      <p:pic>
        <p:nvPicPr>
          <p:cNvPr id="3074" name="Picture 2" descr="The two teams line up ahead of the Premier League match between Manchester  United and Swansea City at Old Trafford on Ap… | Manchester united, Swansea  city, Swansea">
            <a:extLst>
              <a:ext uri="{FF2B5EF4-FFF2-40B4-BE49-F238E27FC236}">
                <a16:creationId xmlns:a16="http://schemas.microsoft.com/office/drawing/2014/main" id="{99CD069C-D9F0-46C5-A30A-817102BCC9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3569" y="2529221"/>
            <a:ext cx="1369862" cy="6737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B93F1FD-A210-4350-A3DA-DC8E48E5E318}"/>
              </a:ext>
            </a:extLst>
          </p:cNvPr>
          <p:cNvPicPr>
            <a:picLocks noChangeAspect="1"/>
          </p:cNvPicPr>
          <p:nvPr/>
        </p:nvPicPr>
        <p:blipFill>
          <a:blip r:embed="rId7"/>
          <a:stretch>
            <a:fillRect/>
          </a:stretch>
        </p:blipFill>
        <p:spPr>
          <a:xfrm>
            <a:off x="6556931" y="1247434"/>
            <a:ext cx="1059927" cy="706617"/>
          </a:xfrm>
          <a:prstGeom prst="rect">
            <a:avLst/>
          </a:prstGeom>
        </p:spPr>
      </p:pic>
    </p:spTree>
    <p:extLst>
      <p:ext uri="{BB962C8B-B14F-4D97-AF65-F5344CB8AC3E}">
        <p14:creationId xmlns:p14="http://schemas.microsoft.com/office/powerpoint/2010/main" val="1955575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A0F182C-2754-4829-9D34-D1BCFB1A9565}"/>
              </a:ext>
            </a:extLst>
          </p:cNvPr>
          <p:cNvSpPr>
            <a:spLocks noGrp="1"/>
          </p:cNvSpPr>
          <p:nvPr>
            <p:ph type="subTitle" idx="1"/>
          </p:nvPr>
        </p:nvSpPr>
        <p:spPr>
          <a:xfrm>
            <a:off x="262804" y="1377736"/>
            <a:ext cx="4088766" cy="2965664"/>
          </a:xfrm>
        </p:spPr>
        <p:txBody>
          <a:bodyPr/>
          <a:lstStyle/>
          <a:p>
            <a:pPr>
              <a:buFont typeface="Arial" panose="020B0604020202020204" pitchFamily="34" charset="0"/>
              <a:buChar char="•"/>
            </a:pPr>
            <a:r>
              <a:rPr lang="en-US" dirty="0"/>
              <a:t>As mentioned in previous slide, the team stats are engineered from top 18 players with the highest appearances in the season. </a:t>
            </a:r>
          </a:p>
          <a:p>
            <a:pPr>
              <a:buFont typeface="Arial" panose="020B0604020202020204" pitchFamily="34" charset="0"/>
              <a:buChar char="•"/>
            </a:pPr>
            <a:endParaRPr lang="en-US" dirty="0"/>
          </a:p>
          <a:p>
            <a:pPr>
              <a:buFont typeface="Arial" panose="020B0604020202020204" pitchFamily="34" charset="0"/>
              <a:buChar char="•"/>
            </a:pPr>
            <a:r>
              <a:rPr lang="en-US" dirty="0"/>
              <a:t>The stats used from each player are Value, Wages, Age,  Height, Weight, Overall, Potential, International Reputation and Skills Move.</a:t>
            </a:r>
          </a:p>
          <a:p>
            <a:pPr marL="152400" indent="0"/>
            <a:endParaRPr lang="en-US" dirty="0"/>
          </a:p>
          <a:p>
            <a:pPr>
              <a:buFont typeface="Arial" panose="020B0604020202020204" pitchFamily="34" charset="0"/>
              <a:buChar char="•"/>
            </a:pPr>
            <a:r>
              <a:rPr lang="en-US" dirty="0"/>
              <a:t>Different features are engineered differently:</a:t>
            </a:r>
            <a:br>
              <a:rPr lang="en-US" dirty="0"/>
            </a:br>
            <a:r>
              <a:rPr lang="en-US" dirty="0"/>
              <a:t>- Wage and Value are summed.</a:t>
            </a:r>
            <a:br>
              <a:rPr lang="en-US" dirty="0"/>
            </a:br>
            <a:r>
              <a:rPr lang="en-US" dirty="0"/>
              <a:t>-Mean and Standard Deviation of  Age, Height, Weight, Overall, Potential, International Reputation and Skills are used</a:t>
            </a:r>
            <a:br>
              <a:rPr lang="en-US" dirty="0"/>
            </a:br>
            <a:endParaRPr lang="en-US" dirty="0"/>
          </a:p>
          <a:p>
            <a:endParaRPr lang="en-US" dirty="0"/>
          </a:p>
        </p:txBody>
      </p:sp>
      <p:sp>
        <p:nvSpPr>
          <p:cNvPr id="3" name="Title 2">
            <a:extLst>
              <a:ext uri="{FF2B5EF4-FFF2-40B4-BE49-F238E27FC236}">
                <a16:creationId xmlns:a16="http://schemas.microsoft.com/office/drawing/2014/main" id="{7E0D0C81-5161-4150-BCA3-0D8437CA62A6}"/>
              </a:ext>
            </a:extLst>
          </p:cNvPr>
          <p:cNvSpPr>
            <a:spLocks noGrp="1"/>
          </p:cNvSpPr>
          <p:nvPr>
            <p:ph type="ctrTitle"/>
          </p:nvPr>
        </p:nvSpPr>
        <p:spPr>
          <a:xfrm>
            <a:off x="87865" y="390950"/>
            <a:ext cx="8065800" cy="390000"/>
          </a:xfrm>
        </p:spPr>
        <p:txBody>
          <a:bodyPr/>
          <a:lstStyle/>
          <a:p>
            <a:r>
              <a:rPr lang="en-US" dirty="0"/>
              <a:t>EXPLORATORY DATA ANALYSIS &amp; FEATURE ENGINEERING</a:t>
            </a:r>
            <a:br>
              <a:rPr lang="en-US" dirty="0"/>
            </a:br>
            <a:r>
              <a:rPr lang="en-US" dirty="0"/>
              <a:t>Team Statistics Features</a:t>
            </a:r>
          </a:p>
        </p:txBody>
      </p:sp>
      <p:pic>
        <p:nvPicPr>
          <p:cNvPr id="7" name="Picture 6">
            <a:extLst>
              <a:ext uri="{FF2B5EF4-FFF2-40B4-BE49-F238E27FC236}">
                <a16:creationId xmlns:a16="http://schemas.microsoft.com/office/drawing/2014/main" id="{CC178B24-3125-4CA1-8C43-0DB3ED6C123E}"/>
              </a:ext>
            </a:extLst>
          </p:cNvPr>
          <p:cNvPicPr>
            <a:picLocks noChangeAspect="1"/>
          </p:cNvPicPr>
          <p:nvPr/>
        </p:nvPicPr>
        <p:blipFill>
          <a:blip r:embed="rId2"/>
          <a:stretch>
            <a:fillRect/>
          </a:stretch>
        </p:blipFill>
        <p:spPr>
          <a:xfrm>
            <a:off x="4351570" y="1159561"/>
            <a:ext cx="4529626" cy="1084645"/>
          </a:xfrm>
          <a:prstGeom prst="rect">
            <a:avLst/>
          </a:prstGeom>
        </p:spPr>
      </p:pic>
      <p:pic>
        <p:nvPicPr>
          <p:cNvPr id="9" name="Picture 8">
            <a:extLst>
              <a:ext uri="{FF2B5EF4-FFF2-40B4-BE49-F238E27FC236}">
                <a16:creationId xmlns:a16="http://schemas.microsoft.com/office/drawing/2014/main" id="{950BA477-F456-45D4-A147-CA187A0E2AA6}"/>
              </a:ext>
            </a:extLst>
          </p:cNvPr>
          <p:cNvPicPr>
            <a:picLocks noChangeAspect="1"/>
          </p:cNvPicPr>
          <p:nvPr/>
        </p:nvPicPr>
        <p:blipFill>
          <a:blip r:embed="rId3"/>
          <a:stretch>
            <a:fillRect/>
          </a:stretch>
        </p:blipFill>
        <p:spPr>
          <a:xfrm>
            <a:off x="4351271" y="2364065"/>
            <a:ext cx="4530224" cy="993006"/>
          </a:xfrm>
          <a:prstGeom prst="rect">
            <a:avLst/>
          </a:prstGeom>
        </p:spPr>
      </p:pic>
      <p:pic>
        <p:nvPicPr>
          <p:cNvPr id="13" name="Picture 12">
            <a:extLst>
              <a:ext uri="{FF2B5EF4-FFF2-40B4-BE49-F238E27FC236}">
                <a16:creationId xmlns:a16="http://schemas.microsoft.com/office/drawing/2014/main" id="{0B512418-CBFB-44D3-A5BC-A90A546A510C}"/>
              </a:ext>
            </a:extLst>
          </p:cNvPr>
          <p:cNvPicPr>
            <a:picLocks noChangeAspect="1"/>
          </p:cNvPicPr>
          <p:nvPr/>
        </p:nvPicPr>
        <p:blipFill>
          <a:blip r:embed="rId4"/>
          <a:stretch>
            <a:fillRect/>
          </a:stretch>
        </p:blipFill>
        <p:spPr>
          <a:xfrm>
            <a:off x="5525465" y="3507410"/>
            <a:ext cx="2536495" cy="1131050"/>
          </a:xfrm>
          <a:prstGeom prst="rect">
            <a:avLst/>
          </a:prstGeom>
        </p:spPr>
      </p:pic>
    </p:spTree>
    <p:extLst>
      <p:ext uri="{BB962C8B-B14F-4D97-AF65-F5344CB8AC3E}">
        <p14:creationId xmlns:p14="http://schemas.microsoft.com/office/powerpoint/2010/main" val="1397389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DD1968E-D5EF-41B1-BFE6-469EBF2322CE}"/>
              </a:ext>
            </a:extLst>
          </p:cNvPr>
          <p:cNvSpPr>
            <a:spLocks noGrp="1"/>
          </p:cNvSpPr>
          <p:nvPr>
            <p:ph type="subTitle" idx="1"/>
          </p:nvPr>
        </p:nvSpPr>
        <p:spPr>
          <a:xfrm>
            <a:off x="-320040" y="1242060"/>
            <a:ext cx="3195660" cy="2339340"/>
          </a:xfrm>
        </p:spPr>
        <p:txBody>
          <a:bodyPr/>
          <a:lstStyle/>
          <a:p>
            <a:r>
              <a:rPr lang="en-US" dirty="0"/>
              <a:t>	This is the heatmap of correlation between all the team stats. As footballers tend to be more valuable if they are better, the average overall and average potential are positive correlated with value and wages.</a:t>
            </a:r>
          </a:p>
          <a:p>
            <a:endParaRPr lang="en-US" dirty="0"/>
          </a:p>
          <a:p>
            <a:r>
              <a:rPr lang="en-US" dirty="0"/>
              <a:t>	However, as a footballer ages, they tend to be not as good as before, their value, potential, overall and wages will drop. Therefore, age has a strong negative correlation with a lot of other features.</a:t>
            </a:r>
          </a:p>
        </p:txBody>
      </p:sp>
      <p:sp>
        <p:nvSpPr>
          <p:cNvPr id="3" name="Title 2">
            <a:extLst>
              <a:ext uri="{FF2B5EF4-FFF2-40B4-BE49-F238E27FC236}">
                <a16:creationId xmlns:a16="http://schemas.microsoft.com/office/drawing/2014/main" id="{AF007BDC-53C4-4107-BEF7-A18DB9806756}"/>
              </a:ext>
            </a:extLst>
          </p:cNvPr>
          <p:cNvSpPr>
            <a:spLocks noGrp="1"/>
          </p:cNvSpPr>
          <p:nvPr>
            <p:ph type="ctrTitle"/>
          </p:nvPr>
        </p:nvSpPr>
        <p:spPr>
          <a:xfrm>
            <a:off x="79923" y="337610"/>
            <a:ext cx="8065800" cy="390000"/>
          </a:xfrm>
        </p:spPr>
        <p:txBody>
          <a:bodyPr/>
          <a:lstStyle/>
          <a:p>
            <a:r>
              <a:rPr lang="en-US" dirty="0"/>
              <a:t>EXPLORATORY DATA ANALYSIS &amp; FEATURE ENGINEERING</a:t>
            </a:r>
            <a:br>
              <a:rPr lang="en-US" dirty="0"/>
            </a:br>
            <a:r>
              <a:rPr lang="en-US" dirty="0"/>
              <a:t>Correlation Between Team Statistics</a:t>
            </a:r>
          </a:p>
        </p:txBody>
      </p:sp>
      <p:pic>
        <p:nvPicPr>
          <p:cNvPr id="4098" name="Picture 2">
            <a:extLst>
              <a:ext uri="{FF2B5EF4-FFF2-40B4-BE49-F238E27FC236}">
                <a16:creationId xmlns:a16="http://schemas.microsoft.com/office/drawing/2014/main" id="{185B8C1A-D25A-469B-B324-4C53B1466C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620" y="998220"/>
            <a:ext cx="6205484" cy="387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054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DBD2671-1713-47A4-B417-7E07EDB582AE}"/>
              </a:ext>
            </a:extLst>
          </p:cNvPr>
          <p:cNvSpPr>
            <a:spLocks noGrp="1"/>
          </p:cNvSpPr>
          <p:nvPr>
            <p:ph type="subTitle" idx="1"/>
          </p:nvPr>
        </p:nvSpPr>
        <p:spPr>
          <a:xfrm>
            <a:off x="223047" y="1320865"/>
            <a:ext cx="2826300" cy="2320800"/>
          </a:xfrm>
        </p:spPr>
        <p:txBody>
          <a:bodyPr/>
          <a:lstStyle/>
          <a:p>
            <a:pPr>
              <a:buFont typeface="Arial" panose="020B0604020202020204" pitchFamily="34" charset="0"/>
              <a:buChar char="•"/>
            </a:pPr>
            <a:r>
              <a:rPr lang="en-US" sz="1100" dirty="0"/>
              <a:t>One of the datasets we are using is the fixtures data, which consists of the matches that have been played in the season. </a:t>
            </a:r>
          </a:p>
          <a:p>
            <a:pPr>
              <a:buFont typeface="Arial" panose="020B0604020202020204" pitchFamily="34" charset="0"/>
              <a:buChar char="•"/>
            </a:pPr>
            <a:endParaRPr lang="en-US" sz="1100" dirty="0"/>
          </a:p>
          <a:p>
            <a:pPr>
              <a:buFont typeface="Arial" panose="020B0604020202020204" pitchFamily="34" charset="0"/>
              <a:buChar char="•"/>
            </a:pPr>
            <a:r>
              <a:rPr lang="en-US" sz="1100" dirty="0"/>
              <a:t>Each match has the match stats for the players, such as </a:t>
            </a:r>
            <a:r>
              <a:rPr lang="en-US" sz="1100" dirty="0" err="1"/>
              <a:t>Gls</a:t>
            </a:r>
            <a:r>
              <a:rPr lang="en-US" sz="1100" dirty="0"/>
              <a:t> which is goals, </a:t>
            </a:r>
            <a:r>
              <a:rPr lang="en-US" sz="1100" dirty="0" err="1"/>
              <a:t>SoT</a:t>
            </a:r>
            <a:r>
              <a:rPr lang="en-US" sz="1100" dirty="0"/>
              <a:t> is shots on target and </a:t>
            </a:r>
            <a:r>
              <a:rPr lang="en-US" sz="1100" dirty="0" err="1"/>
              <a:t>CrdY</a:t>
            </a:r>
            <a:r>
              <a:rPr lang="en-US" sz="1100" dirty="0"/>
              <a:t> is yellow card. </a:t>
            </a:r>
          </a:p>
          <a:p>
            <a:pPr>
              <a:buFont typeface="Arial" panose="020B0604020202020204" pitchFamily="34" charset="0"/>
              <a:buChar char="•"/>
            </a:pPr>
            <a:endParaRPr lang="en-US" dirty="0"/>
          </a:p>
          <a:p>
            <a:pPr>
              <a:buFont typeface="Arial" panose="020B0604020202020204" pitchFamily="34" charset="0"/>
              <a:buChar char="•"/>
            </a:pPr>
            <a:r>
              <a:rPr lang="en-US" sz="1100" dirty="0"/>
              <a:t>Most of the stats are correlated.</a:t>
            </a:r>
          </a:p>
          <a:p>
            <a:pPr>
              <a:buFont typeface="Arial" panose="020B0604020202020204" pitchFamily="34" charset="0"/>
              <a:buChar char="•"/>
            </a:pPr>
            <a:endParaRPr lang="en-US" sz="1100" dirty="0"/>
          </a:p>
          <a:p>
            <a:pPr>
              <a:buFont typeface="Arial" panose="020B0604020202020204" pitchFamily="34" charset="0"/>
              <a:buChar char="•"/>
            </a:pPr>
            <a:r>
              <a:rPr lang="en-US" sz="1100" dirty="0"/>
              <a:t>As we are looking at the team as a whole,  we will sum up each stat from each player into one.</a:t>
            </a:r>
          </a:p>
          <a:p>
            <a:pPr marL="152400" indent="0"/>
            <a:endParaRPr lang="en-US" sz="1100" dirty="0"/>
          </a:p>
          <a:p>
            <a:endParaRPr lang="en-US" dirty="0"/>
          </a:p>
        </p:txBody>
      </p:sp>
      <p:sp>
        <p:nvSpPr>
          <p:cNvPr id="3" name="Title 2">
            <a:extLst>
              <a:ext uri="{FF2B5EF4-FFF2-40B4-BE49-F238E27FC236}">
                <a16:creationId xmlns:a16="http://schemas.microsoft.com/office/drawing/2014/main" id="{078C2CE5-03E0-4845-8487-03FD8FF08538}"/>
              </a:ext>
            </a:extLst>
          </p:cNvPr>
          <p:cNvSpPr>
            <a:spLocks noGrp="1"/>
          </p:cNvSpPr>
          <p:nvPr>
            <p:ph type="ctrTitle"/>
          </p:nvPr>
        </p:nvSpPr>
        <p:spPr>
          <a:xfrm>
            <a:off x="59635" y="244344"/>
            <a:ext cx="8065800" cy="390000"/>
          </a:xfrm>
        </p:spPr>
        <p:txBody>
          <a:bodyPr/>
          <a:lstStyle/>
          <a:p>
            <a:r>
              <a:rPr lang="en-US" dirty="0"/>
              <a:t>EXPLORATORY DATA ANALYSIS &amp; FEATURE ENGINEERING</a:t>
            </a:r>
            <a:br>
              <a:rPr lang="en-US" dirty="0"/>
            </a:br>
            <a:r>
              <a:rPr lang="en-US" dirty="0"/>
              <a:t>Fixtures Matches Stats</a:t>
            </a:r>
          </a:p>
        </p:txBody>
      </p:sp>
      <p:pic>
        <p:nvPicPr>
          <p:cNvPr id="6" name="Picture 5">
            <a:extLst>
              <a:ext uri="{FF2B5EF4-FFF2-40B4-BE49-F238E27FC236}">
                <a16:creationId xmlns:a16="http://schemas.microsoft.com/office/drawing/2014/main" id="{D9382BAF-3270-49FE-8125-B4AB876A94FB}"/>
              </a:ext>
            </a:extLst>
          </p:cNvPr>
          <p:cNvPicPr>
            <a:picLocks noChangeAspect="1"/>
          </p:cNvPicPr>
          <p:nvPr/>
        </p:nvPicPr>
        <p:blipFill>
          <a:blip r:embed="rId2"/>
          <a:stretch>
            <a:fillRect/>
          </a:stretch>
        </p:blipFill>
        <p:spPr>
          <a:xfrm>
            <a:off x="3617806" y="1184941"/>
            <a:ext cx="5345428" cy="1881280"/>
          </a:xfrm>
          <a:prstGeom prst="rect">
            <a:avLst/>
          </a:prstGeom>
        </p:spPr>
      </p:pic>
      <p:pic>
        <p:nvPicPr>
          <p:cNvPr id="9" name="Picture 8">
            <a:extLst>
              <a:ext uri="{FF2B5EF4-FFF2-40B4-BE49-F238E27FC236}">
                <a16:creationId xmlns:a16="http://schemas.microsoft.com/office/drawing/2014/main" id="{13688643-60CF-4F7F-B00C-B37471EA49C1}"/>
              </a:ext>
            </a:extLst>
          </p:cNvPr>
          <p:cNvPicPr>
            <a:picLocks noChangeAspect="1"/>
          </p:cNvPicPr>
          <p:nvPr/>
        </p:nvPicPr>
        <p:blipFill>
          <a:blip r:embed="rId3"/>
          <a:stretch>
            <a:fillRect/>
          </a:stretch>
        </p:blipFill>
        <p:spPr>
          <a:xfrm>
            <a:off x="3578050" y="3265913"/>
            <a:ext cx="5455365" cy="751504"/>
          </a:xfrm>
          <a:prstGeom prst="rect">
            <a:avLst/>
          </a:prstGeom>
        </p:spPr>
      </p:pic>
    </p:spTree>
    <p:extLst>
      <p:ext uri="{BB962C8B-B14F-4D97-AF65-F5344CB8AC3E}">
        <p14:creationId xmlns:p14="http://schemas.microsoft.com/office/powerpoint/2010/main" val="375969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AD5EEB-C387-419D-92FE-3419B96516AB}"/>
              </a:ext>
            </a:extLst>
          </p:cNvPr>
          <p:cNvSpPr>
            <a:spLocks noGrp="1"/>
          </p:cNvSpPr>
          <p:nvPr>
            <p:ph type="subTitle" idx="1"/>
          </p:nvPr>
        </p:nvSpPr>
        <p:spPr>
          <a:xfrm>
            <a:off x="176986" y="1249695"/>
            <a:ext cx="3987510" cy="2651414"/>
          </a:xfrm>
        </p:spPr>
        <p:txBody>
          <a:bodyPr/>
          <a:lstStyle/>
          <a:p>
            <a:pPr>
              <a:buFont typeface="Arial" panose="020B0604020202020204" pitchFamily="34" charset="0"/>
              <a:buChar char="•"/>
            </a:pPr>
            <a:r>
              <a:rPr lang="en-US" dirty="0"/>
              <a:t>Most of the features in the match stats are related. </a:t>
            </a:r>
          </a:p>
          <a:p>
            <a:pPr marL="152400" indent="0"/>
            <a:endParaRPr lang="en-US" dirty="0"/>
          </a:p>
          <a:p>
            <a:pPr>
              <a:buFont typeface="Arial" panose="020B0604020202020204" pitchFamily="34" charset="0"/>
              <a:buChar char="•"/>
            </a:pPr>
            <a:r>
              <a:rPr lang="en-US" dirty="0"/>
              <a:t>The grid on the right contains the scatter plot for:</a:t>
            </a:r>
            <a:br>
              <a:rPr lang="en-US" dirty="0"/>
            </a:br>
            <a:r>
              <a:rPr lang="en-US" dirty="0"/>
              <a:t>-  Passes Completed (</a:t>
            </a:r>
            <a:r>
              <a:rPr lang="en-US" dirty="0" err="1"/>
              <a:t>Cmp</a:t>
            </a:r>
            <a:r>
              <a:rPr lang="en-US" dirty="0"/>
              <a:t>) &gt; 1</a:t>
            </a:r>
            <a:r>
              <a:rPr lang="en-US" baseline="30000" dirty="0"/>
              <a:t>st</a:t>
            </a:r>
            <a:r>
              <a:rPr lang="en-US" dirty="0"/>
              <a:t> Row</a:t>
            </a:r>
            <a:br>
              <a:rPr lang="en-US" dirty="0"/>
            </a:br>
            <a:r>
              <a:rPr lang="en-US" dirty="0"/>
              <a:t>-  Passes Attempted (</a:t>
            </a:r>
            <a:r>
              <a:rPr lang="en-US" dirty="0" err="1"/>
              <a:t>Att</a:t>
            </a:r>
            <a:r>
              <a:rPr lang="en-US" dirty="0"/>
              <a:t>) &gt; 2</a:t>
            </a:r>
            <a:r>
              <a:rPr lang="en-US" baseline="30000" dirty="0"/>
              <a:t>nd</a:t>
            </a:r>
            <a:r>
              <a:rPr lang="en-US" dirty="0"/>
              <a:t> Row</a:t>
            </a:r>
            <a:br>
              <a:rPr lang="en-US" dirty="0"/>
            </a:br>
            <a:r>
              <a:rPr lang="en-US" dirty="0"/>
              <a:t>-  Progressive  Passes (Prog) &gt; 3</a:t>
            </a:r>
            <a:r>
              <a:rPr lang="en-US" baseline="30000" dirty="0"/>
              <a:t>rd</a:t>
            </a:r>
            <a:r>
              <a:rPr lang="en-US" dirty="0"/>
              <a:t> Row</a:t>
            </a:r>
            <a:br>
              <a:rPr lang="en-US" dirty="0"/>
            </a:br>
            <a:r>
              <a:rPr lang="en-US" dirty="0"/>
              <a:t>- Times the team controlled the ball (Carries) &gt; 4</a:t>
            </a:r>
            <a:r>
              <a:rPr lang="en-US" baseline="30000" dirty="0"/>
              <a:t>th</a:t>
            </a:r>
            <a:r>
              <a:rPr lang="en-US" dirty="0"/>
              <a:t> Row </a:t>
            </a:r>
            <a:br>
              <a:rPr lang="en-US" dirty="0"/>
            </a:br>
            <a:r>
              <a:rPr lang="en-US" dirty="0"/>
              <a:t>- Progressive Carries (Prog.1) &gt; 5</a:t>
            </a:r>
            <a:r>
              <a:rPr lang="en-US" baseline="30000" dirty="0"/>
              <a:t>th</a:t>
            </a:r>
            <a:r>
              <a:rPr lang="en-US" dirty="0"/>
              <a:t> Row</a:t>
            </a:r>
          </a:p>
          <a:p>
            <a:pPr marL="152400" indent="0"/>
            <a:endParaRPr lang="en-US" dirty="0"/>
          </a:p>
          <a:p>
            <a:pPr>
              <a:buFont typeface="Arial" panose="020B0604020202020204" pitchFamily="34" charset="0"/>
              <a:buChar char="•"/>
            </a:pPr>
            <a:r>
              <a:rPr lang="en-US" dirty="0"/>
              <a:t>Using the scatter plot, you can see the moderate to strong linear relationship between the features.  These features have strong relationship.</a:t>
            </a:r>
          </a:p>
          <a:p>
            <a:pPr marL="152400" indent="0"/>
            <a:endParaRPr lang="en-US" dirty="0"/>
          </a:p>
          <a:p>
            <a:pPr>
              <a:buFont typeface="Arial" panose="020B0604020202020204" pitchFamily="34" charset="0"/>
              <a:buChar char="•"/>
            </a:pPr>
            <a:r>
              <a:rPr lang="en-US" dirty="0"/>
              <a:t>Based on my understanding, these features are related to passes and possession. Before a pass is carried out, the ball will be at the player’s possession.</a:t>
            </a:r>
          </a:p>
        </p:txBody>
      </p:sp>
      <p:sp>
        <p:nvSpPr>
          <p:cNvPr id="3" name="Title 2">
            <a:extLst>
              <a:ext uri="{FF2B5EF4-FFF2-40B4-BE49-F238E27FC236}">
                <a16:creationId xmlns:a16="http://schemas.microsoft.com/office/drawing/2014/main" id="{54DDE4F1-BF70-42B5-84D1-9509B0C86E9D}"/>
              </a:ext>
            </a:extLst>
          </p:cNvPr>
          <p:cNvSpPr>
            <a:spLocks noGrp="1"/>
          </p:cNvSpPr>
          <p:nvPr>
            <p:ph type="ctrTitle"/>
          </p:nvPr>
        </p:nvSpPr>
        <p:spPr>
          <a:xfrm>
            <a:off x="127290" y="251802"/>
            <a:ext cx="8065800" cy="390000"/>
          </a:xfrm>
        </p:spPr>
        <p:txBody>
          <a:bodyPr/>
          <a:lstStyle/>
          <a:p>
            <a:r>
              <a:rPr lang="en-US" dirty="0"/>
              <a:t>EXPLORATORY DATA ANALYSIS &amp; FEATURE ENGINEERING</a:t>
            </a:r>
            <a:br>
              <a:rPr lang="en-US" dirty="0"/>
            </a:br>
            <a:r>
              <a:rPr lang="en-US" dirty="0"/>
              <a:t>Fixtures Matches Stats</a:t>
            </a:r>
          </a:p>
        </p:txBody>
      </p:sp>
      <p:pic>
        <p:nvPicPr>
          <p:cNvPr id="4" name="Picture 3">
            <a:extLst>
              <a:ext uri="{FF2B5EF4-FFF2-40B4-BE49-F238E27FC236}">
                <a16:creationId xmlns:a16="http://schemas.microsoft.com/office/drawing/2014/main" id="{20D03AC4-DE6E-48A8-AE35-2122D8235EC3}"/>
              </a:ext>
            </a:extLst>
          </p:cNvPr>
          <p:cNvPicPr>
            <a:picLocks noChangeAspect="1"/>
          </p:cNvPicPr>
          <p:nvPr/>
        </p:nvPicPr>
        <p:blipFill>
          <a:blip r:embed="rId2"/>
          <a:stretch>
            <a:fillRect/>
          </a:stretch>
        </p:blipFill>
        <p:spPr>
          <a:xfrm>
            <a:off x="4408005" y="641802"/>
            <a:ext cx="4300979" cy="4270661"/>
          </a:xfrm>
          <a:prstGeom prst="rect">
            <a:avLst/>
          </a:prstGeom>
        </p:spPr>
      </p:pic>
    </p:spTree>
    <p:extLst>
      <p:ext uri="{BB962C8B-B14F-4D97-AF65-F5344CB8AC3E}">
        <p14:creationId xmlns:p14="http://schemas.microsoft.com/office/powerpoint/2010/main" val="334723614"/>
      </p:ext>
    </p:extLst>
  </p:cSld>
  <p:clrMapOvr>
    <a:masterClrMapping/>
  </p:clrMapOvr>
</p:sld>
</file>

<file path=ppt/theme/theme1.xml><?xml version="1.0" encoding="utf-8"?>
<a:theme xmlns:a="http://schemas.openxmlformats.org/drawingml/2006/main" name="Soccer Club Branding by Slidesgo">
  <a:themeElements>
    <a:clrScheme name="Simple Light">
      <a:dk1>
        <a:srgbClr val="000000"/>
      </a:dk1>
      <a:lt1>
        <a:srgbClr val="FFFFFF"/>
      </a:lt1>
      <a:dk2>
        <a:srgbClr val="595959"/>
      </a:dk2>
      <a:lt2>
        <a:srgbClr val="EEEEEE"/>
      </a:lt2>
      <a:accent1>
        <a:srgbClr val="DC5641"/>
      </a:accent1>
      <a:accent2>
        <a:srgbClr val="005375"/>
      </a:accent2>
      <a:accent3>
        <a:srgbClr val="00344A"/>
      </a:accent3>
      <a:accent4>
        <a:srgbClr val="9E3D2E"/>
      </a:accent4>
      <a:accent5>
        <a:srgbClr val="0074A3"/>
      </a:accent5>
      <a:accent6>
        <a:srgbClr val="063549"/>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543</TotalTime>
  <Words>1571</Words>
  <Application>Microsoft Office PowerPoint</Application>
  <PresentationFormat>On-screen Show (16:9)</PresentationFormat>
  <Paragraphs>155</Paragraphs>
  <Slides>24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Premier League</vt:lpstr>
      <vt:lpstr>Squada One</vt:lpstr>
      <vt:lpstr>Questrial</vt:lpstr>
      <vt:lpstr>Arial</vt:lpstr>
      <vt:lpstr>Soccer Club Branding by Slidesgo</vt:lpstr>
      <vt:lpstr>English Premier League  Predictions</vt:lpstr>
      <vt:lpstr>TABLE OF CONTENTS</vt:lpstr>
      <vt:lpstr>INTRODUCTION</vt:lpstr>
      <vt:lpstr>PROBLEM STATEMENT</vt:lpstr>
      <vt:lpstr>THE DATA APPROACH</vt:lpstr>
      <vt:lpstr>EXPLORATORY DATA ANALYSIS &amp; FEATURE ENGINEERING Team Statistics Features</vt:lpstr>
      <vt:lpstr>EXPLORATORY DATA ANALYSIS &amp; FEATURE ENGINEERING Correlation Between Team Statistics</vt:lpstr>
      <vt:lpstr>EXPLORATORY DATA ANALYSIS &amp; FEATURE ENGINEERING Fixtures Matches Stats</vt:lpstr>
      <vt:lpstr>EXPLORATORY DATA ANALYSIS &amp; FEATURE ENGINEERING Fixtures Matches Stats</vt:lpstr>
      <vt:lpstr>EXPLORATORY DATA ANALYSIS &amp; FEATURE ENGINEERING Past Matches Stats</vt:lpstr>
      <vt:lpstr>EXPLORATORY DATA ANALYSIS &amp; FEATURE ENGINEERING Result &amp; Match Goals </vt:lpstr>
      <vt:lpstr>EXPLORATORY DATA ANALYSIS &amp; FEATURE ENGINEERING Combination of Fixtures and Team Stats</vt:lpstr>
      <vt:lpstr>MODEL SELECTION &amp; EVALUATION </vt:lpstr>
      <vt:lpstr>MODEL SELECTION &amp; EVALUATION: Result</vt:lpstr>
      <vt:lpstr>MODEL SELECTION &amp; EVALUATION: Result</vt:lpstr>
      <vt:lpstr>MODEL SELECTION &amp; EVALUATION: Home Total Goals</vt:lpstr>
      <vt:lpstr>MODEL SELECTION &amp; EVALUATION: Away Total Goals</vt:lpstr>
      <vt:lpstr>PREDICTIONS: Result Odds with Singapore Pools</vt:lpstr>
      <vt:lpstr>PREDICTIONS: Result Odds with Singapore Pools</vt:lpstr>
      <vt:lpstr>PREDICTIONS: Exact Score Prediction Using Home &amp; Away Goals</vt:lpstr>
      <vt:lpstr>PREDICTIONS: Exact Score Prediction Using Home &amp; Away Goals</vt:lpstr>
      <vt:lpstr>CONCLUSION</vt:lpstr>
      <vt:lpstr>THANK YOU</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Barclays Premier League  Preictions</dc:title>
  <cp:lastModifiedBy>Yu Jie Ong</cp:lastModifiedBy>
  <cp:revision>1</cp:revision>
  <dcterms:modified xsi:type="dcterms:W3CDTF">2021-01-27T14:42:30Z</dcterms:modified>
</cp:coreProperties>
</file>